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5" r:id="rId2"/>
    <p:sldId id="260" r:id="rId3"/>
    <p:sldId id="261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>
        <p:scale>
          <a:sx n="78" d="100"/>
          <a:sy n="78" d="100"/>
        </p:scale>
        <p:origin x="-114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21/07/1441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الفلسفة </a:t>
            </a:r>
            <a:r>
              <a:rPr lang="ar-IQ" dirty="0" err="1" smtClean="0"/>
              <a:t>البراكماتية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خصائص الفلسفة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r>
              <a:rPr lang="ar-IQ" dirty="0" smtClean="0"/>
              <a:t>نظرة </a:t>
            </a:r>
            <a:r>
              <a:rPr lang="ar-IQ" dirty="0" err="1" smtClean="0"/>
              <a:t>البراكماتية</a:t>
            </a:r>
            <a:r>
              <a:rPr lang="ar-IQ" dirty="0" smtClean="0"/>
              <a:t> إلى الإنسان .</a:t>
            </a:r>
          </a:p>
          <a:p>
            <a:r>
              <a:rPr lang="ar-IQ" dirty="0" smtClean="0"/>
              <a:t>مفهوم التربية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الطالب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المعلم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المنهج </a:t>
            </a:r>
            <a:r>
              <a:rPr lang="ar-IQ" dirty="0" err="1" smtClean="0"/>
              <a:t>البراكماتي</a:t>
            </a:r>
            <a:r>
              <a:rPr lang="ar-IQ" dirty="0" smtClean="0"/>
              <a:t> .</a:t>
            </a:r>
          </a:p>
          <a:p>
            <a:r>
              <a:rPr lang="ar-IQ" dirty="0" smtClean="0"/>
              <a:t>طرائق تدريس </a:t>
            </a:r>
            <a:r>
              <a:rPr lang="ar-IQ" dirty="0" err="1" smtClean="0"/>
              <a:t>البراكماتية</a:t>
            </a:r>
            <a:r>
              <a:rPr lang="ar-IQ" dirty="0" smtClean="0"/>
              <a:t> .</a:t>
            </a: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مفهوم التربية </a:t>
            </a:r>
            <a:r>
              <a:rPr lang="ar-IQ" dirty="0" err="1" smtClean="0"/>
              <a:t>البراكماتية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857364"/>
            <a:ext cx="8401080" cy="4268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رفضت </a:t>
            </a:r>
            <a:r>
              <a:rPr lang="ar-IQ" dirty="0" err="1" smtClean="0"/>
              <a:t>البراكماتية</a:t>
            </a:r>
            <a:r>
              <a:rPr lang="ar-IQ" dirty="0" smtClean="0"/>
              <a:t> أن تكون التربية عملية بث المعرفة من اجل معرفة ، إنما ترى أنها تساعد الطفل على مواجهة احتياجات البيئة البيولوجية والاجتماعية .</a:t>
            </a:r>
          </a:p>
          <a:p>
            <a:pPr>
              <a:buNone/>
            </a:pPr>
            <a:r>
              <a:rPr lang="ar-IQ" dirty="0" smtClean="0"/>
              <a:t>تهدف التربية </a:t>
            </a:r>
            <a:r>
              <a:rPr lang="ar-IQ" dirty="0" err="1" smtClean="0"/>
              <a:t>البراكماتية</a:t>
            </a:r>
            <a:r>
              <a:rPr lang="ar-IQ" dirty="0" smtClean="0"/>
              <a:t> :</a:t>
            </a:r>
          </a:p>
          <a:p>
            <a:pPr>
              <a:buNone/>
            </a:pPr>
            <a:r>
              <a:rPr lang="ar-IQ" dirty="0" smtClean="0"/>
              <a:t>1 . أن تكون التربية هي الحياة وليست الإعداد للحياة ، لان الحياة تتضمن النشاط والنمو ، ومن النشاط والنمو تتولد التربية ، والنمو هو الوظيفة الحقيقية للتربية.</a:t>
            </a:r>
          </a:p>
          <a:p>
            <a:pPr>
              <a:buNone/>
            </a:pPr>
            <a:r>
              <a:rPr lang="ar-IQ" dirty="0" smtClean="0"/>
              <a:t>2 . تهدف التربية </a:t>
            </a:r>
            <a:r>
              <a:rPr lang="ar-IQ" dirty="0" err="1" smtClean="0"/>
              <a:t>البراكماتية</a:t>
            </a:r>
            <a:r>
              <a:rPr lang="ar-IQ" dirty="0" smtClean="0"/>
              <a:t> إلى تكيف الإنسان الحر الواعي مع البيئة البيولوجية والاجتماعية بطريقة مبدعة .</a:t>
            </a:r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642918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4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الطالب </a:t>
            </a:r>
            <a:r>
              <a:rPr lang="ar-IQ" dirty="0" err="1" smtClean="0"/>
              <a:t>البراكماتي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2071678"/>
            <a:ext cx="8643998" cy="421484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IQ" dirty="0" smtClean="0"/>
              <a:t>1 . أن يكون </a:t>
            </a:r>
            <a:r>
              <a:rPr lang="ar-IQ" dirty="0" err="1" smtClean="0"/>
              <a:t>براكماتي</a:t>
            </a:r>
            <a:r>
              <a:rPr lang="ar-IQ" dirty="0" smtClean="0"/>
              <a:t> صالح يسعى إلى حل المشكلات بطرق وأساليب جديدة .</a:t>
            </a:r>
          </a:p>
          <a:p>
            <a:pPr algn="just">
              <a:buNone/>
            </a:pPr>
            <a:r>
              <a:rPr lang="ar-IQ" dirty="0" smtClean="0"/>
              <a:t>2 . تعليم الطالب ليس ما ينبغي أن يتعلمه وإنما تشجيعه باتجاه النشاط الذهني والتجريبي .</a:t>
            </a:r>
          </a:p>
          <a:p>
            <a:pPr algn="just">
              <a:buNone/>
            </a:pPr>
            <a:r>
              <a:rPr lang="ar-IQ" dirty="0" smtClean="0"/>
              <a:t>3 . من ضروري أن نبدأ بتمرين الذكاء بشرط أن يكون بشد الانتباه .</a:t>
            </a:r>
          </a:p>
          <a:p>
            <a:pPr algn="just">
              <a:buNone/>
            </a:pPr>
            <a:r>
              <a:rPr lang="ar-IQ" dirty="0" smtClean="0"/>
              <a:t>4 . الاهتمام بحب الاستطلاع لديه .</a:t>
            </a:r>
          </a:p>
          <a:p>
            <a:pPr algn="just">
              <a:buNone/>
            </a:pPr>
            <a:r>
              <a:rPr lang="ar-IQ" dirty="0" smtClean="0"/>
              <a:t>5 . الطالب حزمة من النشاط ، وأن نشاطه أساس لتدريس .</a:t>
            </a:r>
          </a:p>
          <a:p>
            <a:pPr algn="just">
              <a:buNone/>
            </a:pPr>
            <a:r>
              <a:rPr lang="ar-IQ" dirty="0" smtClean="0"/>
              <a:t>6 . أن يعمل ويلعب في آن واحد ، أي يمكن أن يتعلم ويلعب معا .</a:t>
            </a:r>
            <a:endParaRPr lang="ar-IQ" dirty="0"/>
          </a:p>
        </p:txBody>
      </p:sp>
      <p:sp>
        <p:nvSpPr>
          <p:cNvPr id="4" name="معين 3"/>
          <p:cNvSpPr/>
          <p:nvPr/>
        </p:nvSpPr>
        <p:spPr>
          <a:xfrm>
            <a:off x="8001024" y="642918"/>
            <a:ext cx="500066" cy="428628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5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188</Words>
  <PresentationFormat>عرض على الشاشة (3:4)‏</PresentationFormat>
  <Paragraphs>22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تدفق</vt:lpstr>
      <vt:lpstr>الفلسفة البراكماتية</vt:lpstr>
      <vt:lpstr>مفهوم التربية البراكماتية </vt:lpstr>
      <vt:lpstr>الطالب البراكماتي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الفلسفة البراكماتية</dc:title>
  <dc:creator>pv</dc:creator>
  <cp:lastModifiedBy>pv</cp:lastModifiedBy>
  <cp:revision>32</cp:revision>
  <dcterms:created xsi:type="dcterms:W3CDTF">2020-03-11T07:21:05Z</dcterms:created>
  <dcterms:modified xsi:type="dcterms:W3CDTF">2020-03-15T13:44:16Z</dcterms:modified>
</cp:coreProperties>
</file>