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8" d="100"/>
          <a:sy n="78" d="100"/>
        </p:scale>
        <p:origin x="-114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الفلسفة </a:t>
            </a:r>
            <a:r>
              <a:rPr lang="ar-IQ" dirty="0" err="1" smtClean="0"/>
              <a:t>البراكماتية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خصائص الفلسفة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نظرة </a:t>
            </a:r>
            <a:r>
              <a:rPr lang="ar-IQ" dirty="0" err="1" smtClean="0"/>
              <a:t>البراكماتية</a:t>
            </a:r>
            <a:r>
              <a:rPr lang="ar-IQ" dirty="0" smtClean="0"/>
              <a:t> إلى الإنسان .</a:t>
            </a:r>
          </a:p>
          <a:p>
            <a:r>
              <a:rPr lang="ar-IQ" dirty="0" smtClean="0"/>
              <a:t>مفهوم التربية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الطالب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المعلم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المنهج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طرائق تدريس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  <a:endParaRPr lang="ar-IQ" smtClean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just">
              <a:buNone/>
            </a:pPr>
            <a:r>
              <a:rPr lang="ar-IQ" dirty="0" smtClean="0"/>
              <a:t>  هي كلمة مشتقة من لفظة ( </a:t>
            </a:r>
            <a:r>
              <a:rPr lang="ar-IQ" dirty="0" err="1" smtClean="0"/>
              <a:t>براجما</a:t>
            </a:r>
            <a:r>
              <a:rPr lang="ar-IQ" dirty="0" smtClean="0"/>
              <a:t> ) اليونانية والتي تدل على العمل أو الفعل ، وقد أسسها الفيلسوف تشارلز </a:t>
            </a:r>
            <a:r>
              <a:rPr lang="ar-IQ" dirty="0" err="1" smtClean="0"/>
              <a:t>بيرس</a:t>
            </a:r>
            <a:r>
              <a:rPr lang="ar-IQ" dirty="0" smtClean="0"/>
              <a:t> ( 1872 </a:t>
            </a:r>
            <a:r>
              <a:rPr lang="ar-IQ" dirty="0" err="1" smtClean="0"/>
              <a:t>ـ</a:t>
            </a:r>
            <a:r>
              <a:rPr lang="ar-IQ" dirty="0" smtClean="0"/>
              <a:t> 1874 ) الذي كان يميل إلى الاتجاه التجريبي ، وكان الهدف من اختياره لكلمة </a:t>
            </a:r>
            <a:r>
              <a:rPr lang="ar-IQ" dirty="0" err="1" smtClean="0"/>
              <a:t>البراكماتية</a:t>
            </a:r>
            <a:r>
              <a:rPr lang="ar-IQ" dirty="0" smtClean="0"/>
              <a:t> هو أن تدل على معنى العمل أو الفعل ( الفلسفة العملية أو فلسفة الفعل ) وأراد أن تكون كلمة جديدة واضحة المعنى على خلاف المثالية والواقعية وعرفت </a:t>
            </a:r>
            <a:r>
              <a:rPr lang="ar-IQ" dirty="0" err="1" smtClean="0"/>
              <a:t>البراكماتية</a:t>
            </a:r>
            <a:r>
              <a:rPr lang="ar-IQ" dirty="0" smtClean="0"/>
              <a:t> أيضا بمسميات كثيرة منها الأدائية ، </a:t>
            </a:r>
            <a:r>
              <a:rPr lang="ar-IQ" dirty="0" err="1" smtClean="0"/>
              <a:t>الذرائعية</a:t>
            </a:r>
            <a:r>
              <a:rPr lang="ar-IQ" dirty="0" smtClean="0"/>
              <a:t> ، العملية ، التجريبية ، الوظيفية والوسيلة وهي تعبر عن الثقافة الأمريكية .</a:t>
            </a: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571480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1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خصائص الفلسفة </a:t>
            </a:r>
            <a:r>
              <a:rPr lang="ar-IQ" dirty="0" err="1" smtClean="0"/>
              <a:t>البراكماتية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ar-IQ" dirty="0" smtClean="0"/>
              <a:t>تعتبر أسلوب في توضيح الأفكار والمعاني وإزالة الغموض عليها .</a:t>
            </a:r>
          </a:p>
          <a:p>
            <a:pPr marL="514350" indent="-514350">
              <a:buNone/>
            </a:pPr>
            <a:r>
              <a:rPr lang="ar-IQ" dirty="0" smtClean="0"/>
              <a:t>2 . تهتم بطريقة البحث الفلسفي لا بالنتائج الفلسفية ، أي أنها فلسفة منهج أو طريقة بحث .</a:t>
            </a:r>
          </a:p>
          <a:p>
            <a:pPr marL="514350" indent="-514350">
              <a:buNone/>
            </a:pPr>
            <a:r>
              <a:rPr lang="ar-IQ" dirty="0" smtClean="0"/>
              <a:t>3 . تعالج المشكلات الميتافيزيقية كالأسئلة المتعلقة بوحدة العالم , هل العالم مسير أم مخير ، مادي أو روحي . </a:t>
            </a:r>
          </a:p>
          <a:p>
            <a:pPr marL="514350" indent="-514350">
              <a:buNone/>
            </a:pP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2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نظرة </a:t>
            </a:r>
            <a:r>
              <a:rPr lang="ar-IQ" dirty="0" err="1" smtClean="0"/>
              <a:t>البراكماتية</a:t>
            </a:r>
            <a:r>
              <a:rPr lang="ar-IQ" dirty="0" smtClean="0"/>
              <a:t> إلى الإنسان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 smtClean="0"/>
              <a:t>اهتمت </a:t>
            </a:r>
            <a:r>
              <a:rPr lang="ar-IQ" dirty="0" err="1" smtClean="0"/>
              <a:t>البراكماتية</a:t>
            </a:r>
            <a:r>
              <a:rPr lang="ar-IQ" dirty="0" smtClean="0"/>
              <a:t> بالإنسان الفرد ووضعته في أول أولوياتها ، وذلك لان الفرد هو حامل الفكر المبدع وصانع العمل وتطبيقه .</a:t>
            </a:r>
          </a:p>
          <a:p>
            <a:pPr>
              <a:buNone/>
            </a:pPr>
            <a:r>
              <a:rPr lang="ar-IQ" dirty="0" smtClean="0"/>
              <a:t>وتؤمن بأن الإنسان ذو طبيعة مؤثرة ونفوذ فعال وقوى ، قادر أن يعمل لنفسه بيئة أفضل .</a:t>
            </a: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3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211</Words>
  <PresentationFormat>عرض على الشاشة (3:4)‏</PresentationFormat>
  <Paragraphs>19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تدفق</vt:lpstr>
      <vt:lpstr>الفلسفة البراكماتية</vt:lpstr>
      <vt:lpstr>الشريحة 2</vt:lpstr>
      <vt:lpstr>خصائص الفلسفة البراكماتية </vt:lpstr>
      <vt:lpstr>نظرة البراكماتية إلى الإنسان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الفلسفة البراكماتية</dc:title>
  <dc:creator>pv</dc:creator>
  <cp:lastModifiedBy>pv</cp:lastModifiedBy>
  <cp:revision>33</cp:revision>
  <dcterms:created xsi:type="dcterms:W3CDTF">2020-03-11T07:21:05Z</dcterms:created>
  <dcterms:modified xsi:type="dcterms:W3CDTF">2020-03-15T13:42:15Z</dcterms:modified>
</cp:coreProperties>
</file>