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r" rtl="1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r" rtl="1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r" rtl="1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r" rtl="1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ar-IQ" smtClean="0"/>
              <a:t>المحاضرة الحادية عشر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733800"/>
            <a:ext cx="7772400" cy="914400"/>
          </a:xfrm>
        </p:spPr>
        <p:txBody>
          <a:bodyPr/>
          <a:lstStyle/>
          <a:p>
            <a:r>
              <a:rPr lang="ar-IQ" dirty="0" smtClean="0"/>
              <a:t>محاضرة بوربوينت</a:t>
            </a:r>
          </a:p>
          <a:p>
            <a:r>
              <a:rPr lang="ar-IQ" dirty="0" smtClean="0"/>
              <a:t>توزيع باينوميل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738347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Binomial distribution: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f(x</a:t>
            </a:r>
            <a:r>
              <a:rPr lang="en-US" dirty="0"/>
              <a:t>) =  n!/x!(n-x)! </a:t>
            </a:r>
            <a:r>
              <a:rPr lang="en-US" dirty="0" smtClean="0"/>
              <a:t>( p)^x(q)^n-x</a:t>
            </a:r>
            <a:endParaRPr lang="en-US" dirty="0"/>
          </a:p>
          <a:p>
            <a:pPr marL="0" indent="0">
              <a:buNone/>
            </a:pPr>
            <a:r>
              <a:rPr lang="ar-IQ" dirty="0" smtClean="0"/>
              <a:t>                                       </a:t>
            </a:r>
            <a:r>
              <a:rPr lang="en-US" dirty="0" smtClean="0"/>
              <a:t>E(x)= </a:t>
            </a:r>
            <a:r>
              <a:rPr lang="en-US" dirty="0" err="1"/>
              <a:t>np</a:t>
            </a:r>
            <a:endParaRPr lang="en-US" dirty="0"/>
          </a:p>
          <a:p>
            <a:pPr marL="0" indent="0">
              <a:buNone/>
            </a:pPr>
            <a:r>
              <a:rPr lang="ar-IQ" dirty="0" smtClean="0"/>
              <a:t>                                 </a:t>
            </a:r>
            <a:r>
              <a:rPr lang="en-US" dirty="0" err="1" smtClean="0"/>
              <a:t>Var</a:t>
            </a:r>
            <a:r>
              <a:rPr lang="en-US" dirty="0" smtClean="0"/>
              <a:t>(x</a:t>
            </a:r>
            <a:r>
              <a:rPr lang="en-US" dirty="0"/>
              <a:t>) =</a:t>
            </a:r>
            <a:r>
              <a:rPr lang="en-US" dirty="0" err="1"/>
              <a:t>npq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m.g.f</a:t>
            </a:r>
            <a:r>
              <a:rPr lang="en-US" dirty="0"/>
              <a:t>  =(</a:t>
            </a:r>
            <a:r>
              <a:rPr lang="en-US" dirty="0" err="1" smtClean="0"/>
              <a:t>q+pet</a:t>
            </a:r>
            <a:r>
              <a:rPr lang="en-US" dirty="0" smtClean="0"/>
              <a:t>)^n                     </a:t>
            </a:r>
            <a:endParaRPr lang="en-US" dirty="0"/>
          </a:p>
          <a:p>
            <a:pPr marL="0" indent="0">
              <a:buNone/>
            </a:pPr>
            <a:r>
              <a:rPr lang="ar-IQ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052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Ex: x- B (20, ½)</a:t>
            </a:r>
          </a:p>
          <a:p>
            <a:r>
              <a:rPr lang="pt-BR" dirty="0"/>
              <a:t>P= ½ , q=1-p  =1/2</a:t>
            </a:r>
          </a:p>
          <a:p>
            <a:r>
              <a:rPr lang="pt-BR" dirty="0"/>
              <a:t>E(x)  =np =20  .1/2 =10 </a:t>
            </a:r>
          </a:p>
          <a:p>
            <a:r>
              <a:rPr lang="pt-BR" dirty="0"/>
              <a:t>Var(x</a:t>
            </a:r>
            <a:r>
              <a:rPr lang="pt-BR" dirty="0" smtClean="0"/>
              <a:t>)=npq </a:t>
            </a:r>
            <a:r>
              <a:rPr lang="pt-BR" dirty="0"/>
              <a:t>= 20  .1/2 .1/2  =5</a:t>
            </a:r>
          </a:p>
          <a:p>
            <a:r>
              <a:rPr lang="pt-BR" dirty="0"/>
              <a:t>P(x=2) =20!/2! .18! </a:t>
            </a:r>
            <a:r>
              <a:rPr lang="pt-BR" smtClean="0"/>
              <a:t>.(</a:t>
            </a:r>
            <a:r>
              <a:rPr lang="pt-BR" dirty="0" smtClean="0"/>
              <a:t>1/2)2 </a:t>
            </a:r>
            <a:r>
              <a:rPr lang="pt-BR" dirty="0"/>
              <a:t>.(1/2)18</a:t>
            </a:r>
          </a:p>
          <a:p>
            <a:endParaRPr lang="pt-BR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526877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157802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18</TotalTime>
  <Words>92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Aspect</vt:lpstr>
      <vt:lpstr> المحاضرة الحادية عشر</vt:lpstr>
      <vt:lpstr>Binomial distribution: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المحاضرة التاسعة</dc:title>
  <dc:creator>LAITH</dc:creator>
  <cp:lastModifiedBy>LAITH</cp:lastModifiedBy>
  <cp:revision>10</cp:revision>
  <dcterms:created xsi:type="dcterms:W3CDTF">2006-08-16T00:00:00Z</dcterms:created>
  <dcterms:modified xsi:type="dcterms:W3CDTF">2020-03-16T21:11:51Z</dcterms:modified>
</cp:coreProperties>
</file>