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ar-IQ" smtClean="0"/>
              <a:t>المحاضرة التاسعة </a:t>
            </a:r>
            <a:r>
              <a:rPr lang="ar-IQ" dirty="0" smtClean="0"/>
              <a:t>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44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 Chapter 3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/>
              <a:t>ان للمتغيرات العشوائيه لها تطبيفات كثيره ومن هذه التطبيفات (تجارب ذي الحدين ،برنولي، بانوميل)</a:t>
            </a:r>
          </a:p>
          <a:p>
            <a:pPr marL="0" indent="0">
              <a:buNone/>
            </a:pPr>
            <a:r>
              <a:rPr lang="ar-IQ" dirty="0"/>
              <a:t>لكل تجربه عدد من المحاولات نفرضه </a:t>
            </a:r>
            <a:r>
              <a:rPr lang="en-US" dirty="0"/>
              <a:t>n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ar-IQ" dirty="0"/>
              <a:t>ان المحاولات مستقله عن بضها</a:t>
            </a:r>
          </a:p>
          <a:p>
            <a:pPr marL="0" indent="0">
              <a:buNone/>
            </a:pPr>
            <a:r>
              <a:rPr lang="ar-IQ" dirty="0"/>
              <a:t>-لكل محاوله نتيجتين نجاح وفشل</a:t>
            </a:r>
          </a:p>
          <a:p>
            <a:pPr marL="0" indent="0">
              <a:buNone/>
            </a:pPr>
            <a:r>
              <a:rPr lang="ar-IQ" dirty="0"/>
              <a:t>ملاحظه :</a:t>
            </a:r>
          </a:p>
          <a:p>
            <a:pPr marL="0" indent="0">
              <a:buNone/>
            </a:pPr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3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1 =  </a:t>
            </a:r>
            <a:r>
              <a:rPr lang="ar-IQ" dirty="0" smtClean="0"/>
              <a:t>احتمال الفشل  </a:t>
            </a:r>
            <a:r>
              <a:rPr lang="en-US" dirty="0" smtClean="0"/>
              <a:t>q</a:t>
            </a:r>
            <a:r>
              <a:rPr lang="ar-IQ" dirty="0" smtClean="0"/>
              <a:t>     </a:t>
            </a:r>
            <a:r>
              <a:rPr lang="en-US" dirty="0" smtClean="0"/>
              <a:t> + </a:t>
            </a:r>
            <a:r>
              <a:rPr lang="ar-IQ" dirty="0" smtClean="0"/>
              <a:t> احتمال النجاح </a:t>
            </a:r>
            <a:r>
              <a:rPr lang="en-US" dirty="0" smtClean="0"/>
              <a:t>P</a:t>
            </a:r>
            <a:r>
              <a:rPr lang="ar-IQ" dirty="0" smtClean="0"/>
              <a:t>تسمى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6229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</TotalTime>
  <Words>74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 المحاضرة التاسعة احتمالات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السابعة احتمالات متقدمة</dc:title>
  <dc:creator>LAITH</dc:creator>
  <cp:lastModifiedBy>LAITH</cp:lastModifiedBy>
  <cp:revision>5</cp:revision>
  <dcterms:created xsi:type="dcterms:W3CDTF">2006-08-16T00:00:00Z</dcterms:created>
  <dcterms:modified xsi:type="dcterms:W3CDTF">2020-03-16T20:45:16Z</dcterms:modified>
</cp:coreProperties>
</file>