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37" d="100"/>
          <a:sy n="3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35567-9D17-4BA8-9F71-3B9ABFE5C575}" type="datetimeFigureOut">
              <a:rPr lang="ar-IQ" smtClean="0"/>
              <a:t>23/07/1441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B50E2-A5FF-4B3E-A5A1-A2D81DE81DE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0172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35567-9D17-4BA8-9F71-3B9ABFE5C575}" type="datetimeFigureOut">
              <a:rPr lang="ar-IQ" smtClean="0"/>
              <a:t>23/07/1441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B50E2-A5FF-4B3E-A5A1-A2D81DE81DE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88006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35567-9D17-4BA8-9F71-3B9ABFE5C575}" type="datetimeFigureOut">
              <a:rPr lang="ar-IQ" smtClean="0"/>
              <a:t>23/07/1441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B50E2-A5FF-4B3E-A5A1-A2D81DE81DE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91248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35567-9D17-4BA8-9F71-3B9ABFE5C575}" type="datetimeFigureOut">
              <a:rPr lang="ar-IQ" smtClean="0"/>
              <a:t>23/07/1441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B50E2-A5FF-4B3E-A5A1-A2D81DE81DE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42650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35567-9D17-4BA8-9F71-3B9ABFE5C575}" type="datetimeFigureOut">
              <a:rPr lang="ar-IQ" smtClean="0"/>
              <a:t>23/07/1441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B50E2-A5FF-4B3E-A5A1-A2D81DE81DE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00608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35567-9D17-4BA8-9F71-3B9ABFE5C575}" type="datetimeFigureOut">
              <a:rPr lang="ar-IQ" smtClean="0"/>
              <a:t>23/07/1441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B50E2-A5FF-4B3E-A5A1-A2D81DE81DE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25432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35567-9D17-4BA8-9F71-3B9ABFE5C575}" type="datetimeFigureOut">
              <a:rPr lang="ar-IQ" smtClean="0"/>
              <a:t>23/07/1441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B50E2-A5FF-4B3E-A5A1-A2D81DE81DE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47606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35567-9D17-4BA8-9F71-3B9ABFE5C575}" type="datetimeFigureOut">
              <a:rPr lang="ar-IQ" smtClean="0"/>
              <a:t>23/07/1441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B50E2-A5FF-4B3E-A5A1-A2D81DE81DE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6762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35567-9D17-4BA8-9F71-3B9ABFE5C575}" type="datetimeFigureOut">
              <a:rPr lang="ar-IQ" smtClean="0"/>
              <a:t>23/07/1441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B50E2-A5FF-4B3E-A5A1-A2D81DE81DE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75911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35567-9D17-4BA8-9F71-3B9ABFE5C575}" type="datetimeFigureOut">
              <a:rPr lang="ar-IQ" smtClean="0"/>
              <a:t>23/07/1441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B50E2-A5FF-4B3E-A5A1-A2D81DE81DE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73844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35567-9D17-4BA8-9F71-3B9ABFE5C575}" type="datetimeFigureOut">
              <a:rPr lang="ar-IQ" smtClean="0"/>
              <a:t>23/07/1441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B50E2-A5FF-4B3E-A5A1-A2D81DE81DE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27136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35567-9D17-4BA8-9F71-3B9ABFE5C575}" type="datetimeFigureOut">
              <a:rPr lang="ar-IQ" smtClean="0"/>
              <a:t>23/07/1441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B50E2-A5FF-4B3E-A5A1-A2D81DE81DE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40704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شهد عصر الوليد بن عبد الملك ازدهارا ملحوظا شمل مختلف نواحي الحياة الاجتماعية والعمرانية، ناقش هذه العبارة.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ar-IQ" dirty="0" smtClean="0"/>
              <a:t>1ـ اتسم عهد الوليد بالاستقرار وخمود حركة الخوارج الذين ركنوا إلى الهدوء سنوات طويلة بفضل جهود الحجاج.</a:t>
            </a:r>
          </a:p>
          <a:p>
            <a:r>
              <a:rPr lang="ar-IQ" dirty="0" smtClean="0"/>
              <a:t>2ـ استئناف حركة الفتوحات الإسلامية حتى بلغت أطراف الهند شرقا </a:t>
            </a:r>
            <a:r>
              <a:rPr lang="ar-IQ" dirty="0" err="1" smtClean="0"/>
              <a:t>وأوربا</a:t>
            </a:r>
            <a:r>
              <a:rPr lang="ar-IQ" dirty="0" smtClean="0"/>
              <a:t> غربا ساعده على تحقيقا عدد من القادة الشجعان.</a:t>
            </a:r>
          </a:p>
          <a:p>
            <a:r>
              <a:rPr lang="ar-IQ" dirty="0" smtClean="0"/>
              <a:t>3ـ أنشى الدور لإيواء العجزة والمساكين واجري الأرزاق على العميان والمرضى كما شمل القراء والفقهاء وقوام المساجد وخصص لهم عطاء ثابت.</a:t>
            </a:r>
          </a:p>
          <a:p>
            <a:r>
              <a:rPr lang="ar-IQ" dirty="0" smtClean="0"/>
              <a:t>4ـ اهتم الوليد بالناحية الصحية فأنشى عدد من المستشفيات ومعالجة الناس، وخصص بعضها للمجذومين وذوي الأمراض المعدية ليحول دون انتشارها في البلاد.</a:t>
            </a:r>
          </a:p>
          <a:p>
            <a:r>
              <a:rPr lang="ar-IQ" dirty="0" smtClean="0"/>
              <a:t>5ـ ومن الناحية الدينية قام بترميم وتوسيع المسجد الأموي بدمشق والمسجد الأقصى في القدس، كما أعاد بناء مسجد المدينة وزاد في مساحته، وأمر ببناء المساجد في العديد من مدن الدولة.</a:t>
            </a:r>
          </a:p>
          <a:p>
            <a:r>
              <a:rPr lang="ar-IQ" dirty="0" smtClean="0"/>
              <a:t>6ـ اظهر الوليد اهتماما بالناحية الحربية، فعمل على تحصين الثغور فبني المعاقل والحصون لحماية البلاد، وأمر بإصلاح الطرق وربط المدن بشبكة من المواصلات.    </a:t>
            </a:r>
          </a:p>
          <a:p>
            <a:r>
              <a:rPr lang="ar-IQ" smtClean="0"/>
              <a:t>7ـ اهتم الوليد بالزراعة وشؤون الري.</a:t>
            </a:r>
          </a:p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2417465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169</Words>
  <Application>Microsoft Office PowerPoint</Application>
  <PresentationFormat>عرض على الشاشة (3:4)‏</PresentationFormat>
  <Paragraphs>8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شهد عصر الوليد بن عبد الملك ازدهارا ملحوظا شمل مختلف نواحي الحياة الاجتماعية والعمرانية، ناقش هذه العبارة.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شهد عصر الوليد بن عبد الملك ازدهارا ملحوظا شمل مختلف نواحي الحياة الاجتماعية والعمرانية، ناقش هذه العبارة.</dc:title>
  <dc:creator>الخبرة</dc:creator>
  <cp:lastModifiedBy>الخبرة</cp:lastModifiedBy>
  <cp:revision>1</cp:revision>
  <dcterms:created xsi:type="dcterms:W3CDTF">2020-03-17T09:17:13Z</dcterms:created>
  <dcterms:modified xsi:type="dcterms:W3CDTF">2020-03-17T09:19:28Z</dcterms:modified>
</cp:coreProperties>
</file>