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182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448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294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48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429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884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966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900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197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112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865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C74DF-68A6-4ED8-ACD0-85DFFF105CD3}" type="datetimeFigureOut">
              <a:rPr lang="ar-IQ" smtClean="0"/>
              <a:t>26/07/1440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B97F-357A-42AA-B24B-05B18C7530E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556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008111"/>
          </a:xfrm>
        </p:spPr>
        <p:txBody>
          <a:bodyPr/>
          <a:lstStyle/>
          <a:p>
            <a:r>
              <a:rPr lang="ar-IQ" dirty="0" smtClean="0"/>
              <a:t>ميزات الديمقراطية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784976" cy="525658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ar-IQ" dirty="0" smtClean="0">
                <a:solidFill>
                  <a:srgbClr val="00B0F0"/>
                </a:solidFill>
              </a:rPr>
              <a:t>1-للديمقراطية قوة هائلة في تحريك المجتمعات الانسانية.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2-تجعل من الحرية عاملا مشركا لكافة المواطنين.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3-تقوي قناعة المواطنين للدفاع عنها.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4-ترفع الخوف عن قلوب الناس 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5-ترسخ كرامة الناس وتنمي استقلالهم.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6-توجد توازنا بين الحكومة والمعارضة.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7-تفسح مجالا واسعا للجميع للنقاش الحر 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8-تفتح افاقا جديدة للأبداع في كثير من المجالات.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9-تدير الصراع السياسي والاجتماعي بشكل سلمي 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10- تعطي الناس فرصا اكبر للتأثير على مجريات الاحداث.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11-توجد الية واضحة لتطبيق مفهوم السلطة .</a:t>
            </a:r>
          </a:p>
          <a:p>
            <a:pPr algn="r"/>
            <a:r>
              <a:rPr lang="ar-IQ" dirty="0" smtClean="0">
                <a:solidFill>
                  <a:srgbClr val="00B0F0"/>
                </a:solidFill>
              </a:rPr>
              <a:t>12-تجعل من الشعب في نفس الوقت حاكم ومحكوم</a:t>
            </a:r>
          </a:p>
          <a:p>
            <a:pPr algn="r"/>
            <a:endParaRPr lang="ar-IQ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925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ميزات الديمقراطية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ميزات الديمقراطية</dc:title>
  <dc:creator>DR.Ahmed Saker 2O11</dc:creator>
  <cp:lastModifiedBy>DR.Ahmed Saker 2O11</cp:lastModifiedBy>
  <cp:revision>1</cp:revision>
  <dcterms:created xsi:type="dcterms:W3CDTF">2019-04-01T20:25:12Z</dcterms:created>
  <dcterms:modified xsi:type="dcterms:W3CDTF">2019-04-01T20:33:49Z</dcterms:modified>
</cp:coreProperties>
</file>