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3" d="100"/>
          <a:sy n="33" d="100"/>
        </p:scale>
        <p:origin x="-87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E20720-CF6F-46E1-BEC2-07295E2D8D30}" type="slidenum">
              <a:rPr lang="ar-IQ" smtClean="0"/>
              <a:t>‹#›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D2E7EC0-0511-42FC-A39A-AFC1AB8DF023}" type="datetimeFigureOut">
              <a:rPr lang="ar-IQ" smtClean="0"/>
              <a:t>20/07/1441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IQ" sz="2000" b="1" smtClean="0">
                <a:solidFill>
                  <a:srgbClr val="7030A0"/>
                </a:solidFill>
              </a:rPr>
              <a:t>المادة </a:t>
            </a:r>
            <a:r>
              <a:rPr lang="ar-IQ" sz="2000" b="1" dirty="0" smtClean="0">
                <a:solidFill>
                  <a:srgbClr val="7030A0"/>
                </a:solidFill>
              </a:rPr>
              <a:t>: (اللغة العربية</a:t>
            </a:r>
            <a:r>
              <a:rPr lang="ar-IQ" sz="2000" b="1" smtClean="0">
                <a:solidFill>
                  <a:srgbClr val="7030A0"/>
                </a:solidFill>
              </a:rPr>
              <a:t>)                                                                        </a:t>
            </a:r>
            <a:r>
              <a:rPr lang="ar-IQ" sz="2000" b="1" dirty="0" smtClean="0">
                <a:solidFill>
                  <a:srgbClr val="7030A0"/>
                </a:solidFill>
              </a:rPr>
              <a:t>كلية الهندسة/ قسم الميكانيك</a:t>
            </a:r>
            <a:br>
              <a:rPr lang="ar-IQ" sz="2000" b="1" dirty="0" smtClean="0">
                <a:solidFill>
                  <a:srgbClr val="7030A0"/>
                </a:solidFill>
              </a:rPr>
            </a:br>
            <a:r>
              <a:rPr lang="ar-IQ" sz="2000" dirty="0" smtClean="0">
                <a:solidFill>
                  <a:srgbClr val="7030A0"/>
                </a:solidFill>
              </a:rPr>
              <a:t/>
            </a:r>
            <a:br>
              <a:rPr lang="ar-IQ" sz="2000" dirty="0" smtClean="0">
                <a:solidFill>
                  <a:srgbClr val="7030A0"/>
                </a:solidFill>
              </a:rPr>
            </a:br>
            <a:r>
              <a:rPr lang="ar-IQ" sz="2000" b="1" smtClean="0">
                <a:solidFill>
                  <a:srgbClr val="7030A0"/>
                </a:solidFill>
              </a:rPr>
              <a:t>                                                       </a:t>
            </a:r>
            <a:r>
              <a:rPr lang="ar-IQ" sz="2000" b="1" u="sng" dirty="0" smtClean="0">
                <a:solidFill>
                  <a:srgbClr val="0070C0"/>
                </a:solidFill>
              </a:rPr>
              <a:t>المحاضرة العاشرة: </a:t>
            </a:r>
            <a:r>
              <a:rPr lang="ar-IQ" sz="2000" b="1" u="sng" dirty="0" smtClean="0">
                <a:solidFill>
                  <a:srgbClr val="FF0000"/>
                </a:solidFill>
              </a:rPr>
              <a:t>التمارين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ar-IQ" sz="2000" dirty="0"/>
          </a:p>
        </p:txBody>
      </p:sp>
      <p:sp>
        <p:nvSpPr>
          <p:cNvPr id="3" name="Rectangle 2"/>
          <p:cNvSpPr/>
          <p:nvPr/>
        </p:nvSpPr>
        <p:spPr>
          <a:xfrm>
            <a:off x="467544" y="141277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1- </a:t>
            </a:r>
            <a:r>
              <a:rPr lang="ar-SA" sz="2400" dirty="0"/>
              <a:t>أدخل كان أو احدى أخواتها على كل جملة من الجمل الآتية ثم اضبط آخر كل كلمة بالشكل:</a:t>
            </a:r>
            <a:endParaRPr lang="en-US" sz="2400" dirty="0"/>
          </a:p>
          <a:p>
            <a:r>
              <a:rPr lang="ar-SA" sz="2400" dirty="0"/>
              <a:t>الجوُّ صحو، الحارس مستيقظ، الهواء طلق، الحديقة مثمرة، القراءة مفيدة، الصدق نافع، الشمس حارة، البرد قارس</a:t>
            </a:r>
            <a:r>
              <a:rPr lang="ar-SA" sz="2400" dirty="0" smtClean="0"/>
              <a:t>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2- أدخل إنَّ أو احدى أخواتها على كل جملة من الجمل الآتية ثم اضبط آخر كل كلمة بالشكل:</a:t>
            </a:r>
            <a:endParaRPr lang="en-US" sz="2400" dirty="0"/>
          </a:p>
          <a:p>
            <a:r>
              <a:rPr lang="ar-SA" sz="2400" dirty="0"/>
              <a:t>كتابك جديد، الأدب حميد، البطيخ يظهر في الصيف، الكتاب خير رفيق، يدك نظيفة، أبي حاضر، قلمك </a:t>
            </a:r>
            <a:r>
              <a:rPr lang="ar-SA" sz="2400" dirty="0" smtClean="0"/>
              <a:t>مكسور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3- ضع في المكان الخالي من كل مثال من الأمثلة الآتية كلمة مناسبة، واضبطها بالشكل:</a:t>
            </a:r>
            <a:endParaRPr lang="en-US" sz="2400" dirty="0"/>
          </a:p>
          <a:p>
            <a:r>
              <a:rPr lang="ar-SA" sz="2400" dirty="0"/>
              <a:t>أ- إن الحارسَ .......</a:t>
            </a:r>
            <a:endParaRPr lang="en-US" sz="2400" dirty="0"/>
          </a:p>
          <a:p>
            <a:r>
              <a:rPr lang="ar-SA" sz="2400" dirty="0"/>
              <a:t>ب- صارت الزكاة</a:t>
            </a:r>
            <a:r>
              <a:rPr lang="ar-SA" sz="2400" dirty="0" smtClean="0"/>
              <a:t>.......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4508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620688"/>
            <a:ext cx="691276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ج- رأيت الأصدقاء......</a:t>
            </a:r>
            <a:endParaRPr lang="ar-IQ" sz="2400" dirty="0" smtClean="0"/>
          </a:p>
          <a:p>
            <a:r>
              <a:rPr lang="ar-SA" sz="2400" dirty="0" smtClean="0"/>
              <a:t>د- </a:t>
            </a:r>
            <a:r>
              <a:rPr lang="ar-SA" sz="2400" dirty="0"/>
              <a:t>أضحت الشمسُ.......</a:t>
            </a:r>
            <a:endParaRPr lang="en-US" sz="2400" dirty="0"/>
          </a:p>
          <a:p>
            <a:r>
              <a:rPr lang="ar-SA" sz="2400" dirty="0"/>
              <a:t>ه- علمت أن الكتاب.........</a:t>
            </a:r>
            <a:endParaRPr lang="en-US" sz="2400" dirty="0"/>
          </a:p>
          <a:p>
            <a:r>
              <a:rPr lang="ar-SA" sz="2400" dirty="0"/>
              <a:t>و- محمد صديقك لكن َّ أخاه.....</a:t>
            </a:r>
            <a:endParaRPr lang="en-US" sz="2400" dirty="0"/>
          </a:p>
          <a:p>
            <a:r>
              <a:rPr lang="ar-SA" sz="2400" dirty="0"/>
              <a:t>ز- حسبتُ أباك.....</a:t>
            </a:r>
            <a:endParaRPr lang="en-US" sz="2400" dirty="0"/>
          </a:p>
          <a:p>
            <a:r>
              <a:rPr lang="ar-SA" sz="2400" dirty="0"/>
              <a:t>ي- ظل الجوُّ</a:t>
            </a:r>
            <a:endParaRPr lang="en-US" sz="2400" dirty="0"/>
          </a:p>
          <a:p>
            <a:r>
              <a:rPr lang="ar-SA" sz="2400" dirty="0"/>
              <a:t>ص- أمسى الهواءُ...</a:t>
            </a:r>
            <a:endParaRPr lang="en-US" sz="2400" dirty="0"/>
          </a:p>
          <a:p>
            <a:r>
              <a:rPr lang="ar-SA" sz="2400" dirty="0"/>
              <a:t>ع- كأن الحقل</a:t>
            </a:r>
            <a:r>
              <a:rPr lang="ar-SA" sz="2400" dirty="0" smtClean="0"/>
              <a:t>.....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4- ضع أداة من الأدوات الناسخة تناسب المقام في كل مكانٍ خالٍ من الأمثلة الآتية:</a:t>
            </a:r>
            <a:endParaRPr lang="en-US" sz="2400" dirty="0"/>
          </a:p>
          <a:p>
            <a:r>
              <a:rPr lang="ar-SA" sz="2400" dirty="0"/>
              <a:t>أ- ....... الكتابَ خيرُ سمير</a:t>
            </a:r>
            <a:endParaRPr lang="en-US" sz="2400" dirty="0"/>
          </a:p>
          <a:p>
            <a:r>
              <a:rPr lang="ar-SA" sz="2400" dirty="0"/>
              <a:t>ب- ....... الجو مُلبد بالغيوم</a:t>
            </a:r>
            <a:endParaRPr lang="en-US" sz="2400" dirty="0"/>
          </a:p>
          <a:p>
            <a:r>
              <a:rPr lang="ar-SA" sz="2400" dirty="0"/>
              <a:t>ج- ......... أخاك صديقاً له</a:t>
            </a:r>
            <a:endParaRPr lang="en-US" sz="2400" dirty="0"/>
          </a:p>
          <a:p>
            <a:r>
              <a:rPr lang="ar-SA" sz="2400" dirty="0"/>
              <a:t>د-............ الحارسُ مستيقظ</a:t>
            </a:r>
            <a:endParaRPr lang="en-US" sz="2400" dirty="0"/>
          </a:p>
          <a:p>
            <a:r>
              <a:rPr lang="ar-SA" sz="2400" dirty="0"/>
              <a:t>ه-...............المعلمُ مرشداُ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602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1052736"/>
            <a:ext cx="7200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/>
              <a:t>و-............. الجنة تحت أقدام أُمك</a:t>
            </a:r>
            <a:endParaRPr lang="en-US" sz="2400" dirty="0"/>
          </a:p>
          <a:p>
            <a:r>
              <a:rPr lang="ar-SA" sz="2400" dirty="0"/>
              <a:t>ح-.......... البنتَ مَدرسة</a:t>
            </a:r>
            <a:endParaRPr lang="en-US" sz="2400" dirty="0"/>
          </a:p>
          <a:p>
            <a:r>
              <a:rPr lang="ar-SA" sz="2400" dirty="0"/>
              <a:t>ي-............. الأصدقاءُ عوناً في </a:t>
            </a:r>
            <a:r>
              <a:rPr lang="ar-SA" sz="2400" dirty="0" smtClean="0"/>
              <a:t>الشدة</a:t>
            </a:r>
            <a:endParaRPr lang="ar-IQ" sz="2400" dirty="0" smtClean="0"/>
          </a:p>
          <a:p>
            <a:endParaRPr lang="en-US" sz="2400" dirty="0"/>
          </a:p>
          <a:p>
            <a:r>
              <a:rPr lang="ar-SA" sz="2400" dirty="0"/>
              <a:t>5- أعرب  الجمل الآتية:</a:t>
            </a:r>
            <a:endParaRPr lang="en-US" sz="2400" dirty="0"/>
          </a:p>
          <a:p>
            <a:r>
              <a:rPr lang="ar-SA" sz="2400" dirty="0"/>
              <a:t>1- قوله تعالى: (إِنَّ إِبْراهِيمَ كانَ أُمَّةً</a:t>
            </a:r>
            <a:r>
              <a:rPr lang="en-US" sz="2400" dirty="0"/>
              <a:t> </a:t>
            </a:r>
            <a:r>
              <a:rPr lang="ar-SA" sz="2400" dirty="0"/>
              <a:t>).</a:t>
            </a:r>
            <a:endParaRPr lang="en-US" sz="2400" dirty="0"/>
          </a:p>
          <a:p>
            <a:r>
              <a:rPr lang="ar-SA" sz="2400" dirty="0"/>
              <a:t>2- قوله تعالى:  (وَإِنَّهُ فِي الْآخِرَةِ لَمِنَ الصَّالِحِينَ</a:t>
            </a:r>
            <a:r>
              <a:rPr lang="en-US" sz="2400" dirty="0"/>
              <a:t>(</a:t>
            </a:r>
          </a:p>
          <a:p>
            <a:r>
              <a:rPr lang="ar-IQ" sz="2400" dirty="0"/>
              <a:t>3- كأن القمر مصباحُ.</a:t>
            </a:r>
            <a:endParaRPr lang="en-US" sz="2400" dirty="0"/>
          </a:p>
          <a:p>
            <a:r>
              <a:rPr lang="ar-IQ" sz="2400" dirty="0"/>
              <a:t>4- ما زال الكتاب رفيقي.</a:t>
            </a:r>
            <a:endParaRPr lang="en-US" sz="2400" dirty="0"/>
          </a:p>
          <a:p>
            <a:r>
              <a:rPr lang="ar-IQ" sz="2400" dirty="0"/>
              <a:t>5- </a:t>
            </a:r>
            <a:r>
              <a:rPr lang="ar-SA" sz="2400" dirty="0"/>
              <a:t>قوله تعالى:  (وَكَانَتِ امْرَأَتِي عَاقِرًا</a:t>
            </a:r>
            <a:r>
              <a:rPr lang="en-US" sz="2400" dirty="0"/>
              <a:t> </a:t>
            </a:r>
            <a:r>
              <a:rPr lang="ar-SA" sz="2400" dirty="0"/>
              <a:t>)</a:t>
            </a:r>
            <a:endParaRPr lang="en-US" sz="2400" dirty="0"/>
          </a:p>
          <a:p>
            <a:r>
              <a:rPr lang="ar-SA" sz="2400" dirty="0"/>
              <a:t>6- قوله تعالى:  ( فَأَصْبَحْتُمْ بِنِعْمَتِهِ إِخْوَانًا</a:t>
            </a:r>
            <a:r>
              <a:rPr lang="en-US" sz="2400" dirty="0"/>
              <a:t>(  </a:t>
            </a:r>
            <a:endParaRPr lang="ar-IQ" sz="2400" dirty="0" smtClean="0"/>
          </a:p>
          <a:p>
            <a:r>
              <a:rPr lang="ar-SA" sz="2400" dirty="0" smtClean="0"/>
              <a:t>7- قوله تعالى:  (وَقُـرْآنَ الـفَـجْـرِ إنَّ قُـرْآنَ الـفَـجْـرِ كــانَ مَشْهُودا)</a:t>
            </a:r>
            <a:endParaRPr lang="en-US" sz="2400" dirty="0" smtClean="0"/>
          </a:p>
          <a:p>
            <a:endParaRPr lang="ar-IQ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02298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751344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8- </a:t>
            </a:r>
            <a:r>
              <a:rPr lang="ar-SA" sz="2400" dirty="0"/>
              <a:t>قوله تعالى:  (وإذا بُـشِّـرَ أحـدُهـم بالأنثى ظـلَّ وجهُهُ مُسْوَدًّا وَهُـَو كَـظـيم)</a:t>
            </a:r>
            <a:endParaRPr lang="en-US" sz="2400" dirty="0"/>
          </a:p>
          <a:p>
            <a:r>
              <a:rPr lang="ar-SA" sz="2400" dirty="0"/>
              <a:t>9- قوله تعالى:  (قُـلْ أرَأيْـتُـمْ إنْ أصْـبـحَ مَـاؤكُـمْ غَـوْرا فـمَـنْ يَـأتـيـكُـمْ بـمَـاء مَـعِـيـنٍ)</a:t>
            </a:r>
            <a:endParaRPr lang="en-US" sz="2400" dirty="0"/>
          </a:p>
          <a:p>
            <a:r>
              <a:rPr lang="ar-SA" sz="2400" dirty="0"/>
              <a:t>10- قوله تعالى:  (إنَّ مـوعـدَهُـْم الـصُّـبْـحُ أ لـيْـَس الـصـبـحُ بِـقَـرِيـبٍ)</a:t>
            </a:r>
            <a:endParaRPr lang="en-US" sz="2400" dirty="0"/>
          </a:p>
          <a:p>
            <a:r>
              <a:rPr lang="ar-SA" sz="2400" dirty="0"/>
              <a:t>11- قوله تعالى:  (وَكَـانَ رَبُّــكَ قَـدِيــرًا</a:t>
            </a:r>
            <a:r>
              <a:rPr lang="en-US" sz="2400" dirty="0"/>
              <a:t>( </a:t>
            </a:r>
          </a:p>
          <a:p>
            <a:r>
              <a:rPr lang="ar-SA" sz="2400" dirty="0"/>
              <a:t>12- قوله تعالى:  (وأوصَـانِي بِـالـصَّـلاةِ والـزَّكَـاةِ مَـا دُمْـتُ حَـيًّـا</a:t>
            </a:r>
            <a:r>
              <a:rPr lang="en-US" sz="2400" dirty="0"/>
              <a:t> </a:t>
            </a:r>
            <a:r>
              <a:rPr lang="ar-IQ" sz="2400" dirty="0"/>
              <a:t>)</a:t>
            </a:r>
            <a:endParaRPr lang="en-US" sz="2400" dirty="0"/>
          </a:p>
          <a:p>
            <a:r>
              <a:rPr lang="ar-IQ" sz="2400" dirty="0"/>
              <a:t>6- كون ثلاث جمل في (وصف المطر) كل واحدة مشتملة على مبتدأ وخبر، ثم أدخل على كل جملة منها ((إنّ) واضبط كلماتها بالشكل.</a:t>
            </a:r>
            <a:endParaRPr lang="en-US" sz="2400" dirty="0"/>
          </a:p>
          <a:p>
            <a:r>
              <a:rPr lang="ar-IQ" sz="2400" dirty="0"/>
              <a:t>7- كون ثلاث جمل في (وصف الكتاب) كل واحدة مشتملة على مبتدأ وخبر، ثم أدخل على كل جملة منها ((كان) واضبط كلماتها بالشكل.</a:t>
            </a:r>
            <a:endParaRPr lang="en-US" sz="2400" dirty="0"/>
          </a:p>
          <a:p>
            <a:r>
              <a:rPr lang="ar-IQ" sz="2400" dirty="0"/>
              <a:t> 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370206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</TotalTime>
  <Words>278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المادة : (اللغة العربية)                                                                        كلية الهندسة/ قسم الميكانيك                                                         المحاضرة العاشرة: التمارين 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المادة : (اللغة العربية)                                                                        كلية الهندسة/ قسم الميكانيك                                                         المحاضرة العاشرة: التمارين </dc:title>
  <dc:creator>DR.Ahmed Saker 2o1O</dc:creator>
  <cp:lastModifiedBy>DR.Ahmed Saker 2o1O</cp:lastModifiedBy>
  <cp:revision>1</cp:revision>
  <dcterms:created xsi:type="dcterms:W3CDTF">2020-03-14T14:19:42Z</dcterms:created>
  <dcterms:modified xsi:type="dcterms:W3CDTF">2020-03-14T14:28:47Z</dcterms:modified>
</cp:coreProperties>
</file>