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52ACFA-490A-42E9-A51B-26232BB26201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3AC8B1-569C-4750-8442-FD5320A2395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4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2000" b="1" dirty="0" smtClean="0">
                <a:solidFill>
                  <a:srgbClr val="7030A0"/>
                </a:solidFill>
              </a:rPr>
              <a:t>   المادة : </a:t>
            </a:r>
            <a:r>
              <a:rPr lang="ar-IQ" sz="2000" b="1" smtClean="0">
                <a:solidFill>
                  <a:srgbClr val="7030A0"/>
                </a:solidFill>
              </a:rPr>
              <a:t>(</a:t>
            </a:r>
            <a:r>
              <a:rPr lang="ar-IQ" sz="2000" b="1" smtClean="0">
                <a:solidFill>
                  <a:srgbClr val="7030A0"/>
                </a:solidFill>
              </a:rPr>
              <a:t>اللغة </a:t>
            </a:r>
            <a:r>
              <a:rPr lang="ar-IQ" sz="2000" b="1" dirty="0" smtClean="0">
                <a:solidFill>
                  <a:srgbClr val="7030A0"/>
                </a:solidFill>
              </a:rPr>
              <a:t>العربية)                             كلية الهندسة/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                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السابعة: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التمارين</a:t>
            </a: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467544" y="1556792"/>
            <a:ext cx="7935688" cy="5262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400" b="1" dirty="0"/>
              <a:t> </a:t>
            </a:r>
            <a:r>
              <a:rPr lang="ar-SA" sz="2400" dirty="0" smtClean="0"/>
              <a:t>1- </a:t>
            </a:r>
            <a:r>
              <a:rPr lang="ar-SA" sz="2400" dirty="0"/>
              <a:t>استعمل كل اسم من الأسماء الآتية مبتدأ في جملتين مفيدتين، بحيث يكون خبره في واحدة منهما مفرداً وفي الثانية جملة.</a:t>
            </a:r>
            <a:endParaRPr lang="en-US" sz="2400" dirty="0"/>
          </a:p>
          <a:p>
            <a:r>
              <a:rPr lang="ar-SA" sz="2400" dirty="0"/>
              <a:t>التلميذان، محمد، الثمرة، القلم، الكتاب، </a:t>
            </a:r>
            <a:r>
              <a:rPr lang="ar-SA" sz="2400" dirty="0" smtClean="0"/>
              <a:t>البطيخ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2- أخبر عن كل اسم من الأسماء الآتية بشبه جملة:</a:t>
            </a:r>
            <a:endParaRPr lang="en-US" sz="2400" dirty="0"/>
          </a:p>
          <a:p>
            <a:r>
              <a:rPr lang="ar-SA" sz="2400" dirty="0"/>
              <a:t>العصفور، الكرسي، نهر، النيل، العراق، </a:t>
            </a:r>
            <a:r>
              <a:rPr lang="ar-SA" sz="2400" dirty="0" smtClean="0"/>
              <a:t>البستان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3- بيّن المبتدأ والخبر، ونوع كل واحد منهما، من بين الكلمات الواقعات في الجمل الآتية:</a:t>
            </a:r>
            <a:endParaRPr lang="en-US" sz="2400" dirty="0"/>
          </a:p>
          <a:p>
            <a:r>
              <a:rPr lang="ar-SA" sz="2400" dirty="0"/>
              <a:t>أ- المجتهد يفوز بغايته.</a:t>
            </a:r>
            <a:endParaRPr lang="en-US" sz="2400" dirty="0"/>
          </a:p>
          <a:p>
            <a:r>
              <a:rPr lang="ar-SA" sz="2400" dirty="0"/>
              <a:t>ب- الساقان يشتدّانِ في السير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ج- النخلة تؤتي أُكلها كل عام مرة</a:t>
            </a:r>
            <a:r>
              <a:rPr lang="ar-SA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33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552" y="1340768"/>
            <a:ext cx="7272808" cy="48936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400" dirty="0"/>
              <a:t> </a:t>
            </a:r>
            <a:r>
              <a:rPr lang="ar-SA" sz="2400" dirty="0" smtClean="0"/>
              <a:t>د- كتابُك نظيف.</a:t>
            </a:r>
            <a:endParaRPr lang="en-US" sz="2400" dirty="0" smtClean="0"/>
          </a:p>
          <a:p>
            <a:r>
              <a:rPr lang="ar-SA" sz="2400" dirty="0" smtClean="0"/>
              <a:t>ه- المؤمنان يسبحن لله.</a:t>
            </a:r>
            <a:endParaRPr lang="en-US" sz="2400" dirty="0" smtClean="0"/>
          </a:p>
          <a:p>
            <a:r>
              <a:rPr lang="ar-SA" sz="2400" dirty="0" smtClean="0"/>
              <a:t>و- القِدرُ على النار</a:t>
            </a:r>
            <a:endParaRPr lang="en-US" sz="2400" dirty="0" smtClean="0"/>
          </a:p>
          <a:p>
            <a:r>
              <a:rPr lang="ar-SA" sz="2400" dirty="0" smtClean="0"/>
              <a:t>ي- البرقُ يعقبُ المطرَ</a:t>
            </a:r>
            <a:endParaRPr lang="en-US" sz="2400" dirty="0" smtClean="0"/>
          </a:p>
          <a:p>
            <a:endParaRPr lang="en-US" sz="2400" dirty="0"/>
          </a:p>
          <a:p>
            <a:r>
              <a:rPr lang="ar-SA" sz="2400" dirty="0"/>
              <a:t>4- ضع لكل جار ومجرور مما يأتي مبتدأ مناسباً يتم به معه الكلام:</a:t>
            </a:r>
            <a:endParaRPr lang="en-US" sz="2400" dirty="0"/>
          </a:p>
          <a:p>
            <a:r>
              <a:rPr lang="ar-SA" sz="2400" dirty="0"/>
              <a:t>أ- في القفص.</a:t>
            </a:r>
            <a:endParaRPr lang="en-US" sz="2400" dirty="0"/>
          </a:p>
          <a:p>
            <a:r>
              <a:rPr lang="ar-SA" sz="2400" dirty="0"/>
              <a:t>ب- من الخشب.</a:t>
            </a:r>
            <a:endParaRPr lang="en-US" sz="2400" dirty="0"/>
          </a:p>
          <a:p>
            <a:r>
              <a:rPr lang="ar-SA" sz="2400" dirty="0"/>
              <a:t>ج- على شاطئ البحر.</a:t>
            </a:r>
            <a:endParaRPr lang="en-US" sz="2400" dirty="0"/>
          </a:p>
          <a:p>
            <a:r>
              <a:rPr lang="ar-SA" sz="2400" dirty="0"/>
              <a:t>د- من الصوف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************************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95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</TotalTime>
  <Words>12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   المادة : (اللغة العربية)                             كلية الهندسة/ قسم الميكانيك                                          المحاضرة السابعة: التمارين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المادة : (اللفة العربية)                             كلية الهندسة/ قسم الميكانيك                                          المحاضرة السابعة: التمارين</dc:title>
  <dc:creator>DR.Ahmed Saker 2o1O</dc:creator>
  <cp:lastModifiedBy>DR.Ahmed Saker 2o1O</cp:lastModifiedBy>
  <cp:revision>2</cp:revision>
  <dcterms:created xsi:type="dcterms:W3CDTF">2020-03-14T13:27:46Z</dcterms:created>
  <dcterms:modified xsi:type="dcterms:W3CDTF">2020-03-14T14:42:13Z</dcterms:modified>
</cp:coreProperties>
</file>