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المحاضرة الثامنة الاحتمالات المتقدمة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محاضرة بوربوينت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9528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/>
              <a:t>ملاحظه :</a:t>
            </a:r>
          </a:p>
          <a:p>
            <a:r>
              <a:rPr lang="ar-IQ" dirty="0"/>
              <a:t>عندما عدد المحاولات =1 تسمى برنولي  وعندما عدد المحاولات    </a:t>
            </a:r>
            <a:r>
              <a:rPr lang="en-US" dirty="0"/>
              <a:t>n&gt;1  </a:t>
            </a:r>
            <a:r>
              <a:rPr lang="ar-IQ" dirty="0"/>
              <a:t>تسمى بانوميل</a:t>
            </a:r>
          </a:p>
          <a:p>
            <a:r>
              <a:rPr lang="en-US" dirty="0" err="1"/>
              <a:t>Bernouili</a:t>
            </a:r>
            <a:r>
              <a:rPr lang="en-US" dirty="0"/>
              <a:t> distribution :</a:t>
            </a:r>
          </a:p>
          <a:p>
            <a:r>
              <a:rPr lang="en-US" dirty="0" err="1"/>
              <a:t>P+q</a:t>
            </a:r>
            <a:r>
              <a:rPr lang="en-US" dirty="0"/>
              <a:t> =1</a:t>
            </a:r>
          </a:p>
          <a:p>
            <a:r>
              <a:rPr lang="en-US" dirty="0"/>
              <a:t>P = E(x)               ,</a:t>
            </a:r>
            <a:r>
              <a:rPr lang="en-US" dirty="0" err="1"/>
              <a:t>var</a:t>
            </a:r>
            <a:r>
              <a:rPr lang="en-US" dirty="0"/>
              <a:t>(x)  =</a:t>
            </a:r>
            <a:r>
              <a:rPr lang="en-US" dirty="0" err="1"/>
              <a:t>pq</a:t>
            </a:r>
            <a:r>
              <a:rPr lang="en-US" dirty="0"/>
              <a:t>    ,</a:t>
            </a:r>
            <a:r>
              <a:rPr lang="en-US" dirty="0" err="1"/>
              <a:t>Mxt</a:t>
            </a:r>
            <a:r>
              <a:rPr lang="en-US" dirty="0"/>
              <a:t>=</a:t>
            </a:r>
            <a:r>
              <a:rPr lang="en-US" dirty="0" err="1"/>
              <a:t>q+p</a:t>
            </a:r>
            <a:r>
              <a:rPr lang="en-US" dirty="0"/>
              <a:t> et</a:t>
            </a:r>
          </a:p>
          <a:p>
            <a:r>
              <a:rPr lang="en-US" dirty="0"/>
              <a:t>P            =</a:t>
            </a:r>
            <a:r>
              <a:rPr lang="ar-IQ" dirty="0"/>
              <a:t>النجاح</a:t>
            </a:r>
          </a:p>
          <a:p>
            <a:r>
              <a:rPr lang="ar-IQ" dirty="0"/>
              <a:t>       </a:t>
            </a:r>
            <a:r>
              <a:rPr lang="en-US" dirty="0"/>
              <a:t>q      =</a:t>
            </a:r>
            <a:r>
              <a:rPr lang="ar-IQ" dirty="0"/>
              <a:t>الفشل</a:t>
            </a:r>
          </a:p>
          <a:p>
            <a:r>
              <a:rPr lang="en-US" dirty="0"/>
              <a:t>P(x) =</a:t>
            </a:r>
            <a:r>
              <a:rPr lang="en-US" dirty="0" err="1"/>
              <a:t>pxq</a:t>
            </a:r>
            <a:r>
              <a:rPr lang="en-US" dirty="0"/>
              <a:t>(1-x)               x=0,1</a:t>
            </a:r>
          </a:p>
          <a:p>
            <a:r>
              <a:rPr lang="en-US" dirty="0"/>
              <a:t>         =0                        </a:t>
            </a:r>
            <a:r>
              <a:rPr lang="en-US" dirty="0" err="1"/>
              <a:t>o.w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11320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0"/>
            <a:ext cx="8534400" cy="6858000"/>
          </a:xfrm>
        </p:spPr>
        <p:txBody>
          <a:bodyPr/>
          <a:lstStyle/>
          <a:p>
            <a:r>
              <a:rPr lang="en-US" dirty="0"/>
              <a:t>Ex: x-B(1,1/3)</a:t>
            </a:r>
          </a:p>
          <a:p>
            <a:r>
              <a:rPr lang="en-US" dirty="0"/>
              <a:t>Find  mean  ,</a:t>
            </a:r>
            <a:r>
              <a:rPr lang="en-US" dirty="0" err="1"/>
              <a:t>var</a:t>
            </a:r>
            <a:r>
              <a:rPr lang="en-US" dirty="0"/>
              <a:t>(x) ,</a:t>
            </a:r>
            <a:r>
              <a:rPr lang="en-US" dirty="0" err="1"/>
              <a:t>Mxt</a:t>
            </a:r>
            <a:endParaRPr lang="en-US" dirty="0"/>
          </a:p>
          <a:p>
            <a:r>
              <a:rPr lang="en-US" dirty="0"/>
              <a:t>P(x) =(1/3)x.(2/3)1-x        x=0,1</a:t>
            </a:r>
          </a:p>
          <a:p>
            <a:r>
              <a:rPr lang="en-US" dirty="0"/>
              <a:t>Mean =p=1/3</a:t>
            </a:r>
          </a:p>
          <a:p>
            <a:r>
              <a:rPr lang="en-US" dirty="0" err="1"/>
              <a:t>Var</a:t>
            </a:r>
            <a:r>
              <a:rPr lang="en-US" dirty="0"/>
              <a:t> =</a:t>
            </a:r>
            <a:r>
              <a:rPr lang="en-US" dirty="0" err="1"/>
              <a:t>pq</a:t>
            </a:r>
            <a:r>
              <a:rPr lang="en-US" dirty="0"/>
              <a:t>  =1/3 . 2/3 =2/9 </a:t>
            </a:r>
          </a:p>
          <a:p>
            <a:r>
              <a:rPr lang="en-US" dirty="0" err="1"/>
              <a:t>Mxt</a:t>
            </a:r>
            <a:r>
              <a:rPr lang="en-US" dirty="0"/>
              <a:t> =2/3   +1/3 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198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</TotalTime>
  <Words>92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Apex</vt:lpstr>
      <vt:lpstr>المحاضرة الثامنة الاحتمالات المتقدمة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LAITH</dc:creator>
  <cp:lastModifiedBy>LAITH</cp:lastModifiedBy>
  <cp:revision>5</cp:revision>
  <dcterms:created xsi:type="dcterms:W3CDTF">2006-08-16T00:00:00Z</dcterms:created>
  <dcterms:modified xsi:type="dcterms:W3CDTF">2019-08-16T12:27:16Z</dcterms:modified>
</cp:coreProperties>
</file>