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23A2A08-C43E-489B-91EF-116B04BD1733}" type="datetimeFigureOut">
              <a:rPr lang="ar-IQ" smtClean="0"/>
              <a:t>13/07/1441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0674548-D38D-48F7-A5A2-C1DD00F692EF}" type="slidenum">
              <a:rPr lang="ar-IQ" smtClean="0"/>
              <a:t>‹#›</a:t>
            </a:fld>
            <a:endParaRPr lang="ar-IQ"/>
          </a:p>
        </p:txBody>
      </p:sp>
    </p:spTree>
    <p:extLst>
      <p:ext uri="{BB962C8B-B14F-4D97-AF65-F5344CB8AC3E}">
        <p14:creationId xmlns:p14="http://schemas.microsoft.com/office/powerpoint/2010/main" val="3097535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23A2A08-C43E-489B-91EF-116B04BD1733}" type="datetimeFigureOut">
              <a:rPr lang="ar-IQ" smtClean="0"/>
              <a:t>13/07/1441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0674548-D38D-48F7-A5A2-C1DD00F692EF}" type="slidenum">
              <a:rPr lang="ar-IQ" smtClean="0"/>
              <a:t>‹#›</a:t>
            </a:fld>
            <a:endParaRPr lang="ar-IQ"/>
          </a:p>
        </p:txBody>
      </p:sp>
    </p:spTree>
    <p:extLst>
      <p:ext uri="{BB962C8B-B14F-4D97-AF65-F5344CB8AC3E}">
        <p14:creationId xmlns:p14="http://schemas.microsoft.com/office/powerpoint/2010/main" val="308152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23A2A08-C43E-489B-91EF-116B04BD1733}" type="datetimeFigureOut">
              <a:rPr lang="ar-IQ" smtClean="0"/>
              <a:t>13/07/1441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0674548-D38D-48F7-A5A2-C1DD00F692EF}" type="slidenum">
              <a:rPr lang="ar-IQ" smtClean="0"/>
              <a:t>‹#›</a:t>
            </a:fld>
            <a:endParaRPr lang="ar-IQ"/>
          </a:p>
        </p:txBody>
      </p:sp>
    </p:spTree>
    <p:extLst>
      <p:ext uri="{BB962C8B-B14F-4D97-AF65-F5344CB8AC3E}">
        <p14:creationId xmlns:p14="http://schemas.microsoft.com/office/powerpoint/2010/main" val="396222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23A2A08-C43E-489B-91EF-116B04BD1733}" type="datetimeFigureOut">
              <a:rPr lang="ar-IQ" smtClean="0"/>
              <a:t>13/07/1441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0674548-D38D-48F7-A5A2-C1DD00F692EF}" type="slidenum">
              <a:rPr lang="ar-IQ" smtClean="0"/>
              <a:t>‹#›</a:t>
            </a:fld>
            <a:endParaRPr lang="ar-IQ"/>
          </a:p>
        </p:txBody>
      </p:sp>
    </p:spTree>
    <p:extLst>
      <p:ext uri="{BB962C8B-B14F-4D97-AF65-F5344CB8AC3E}">
        <p14:creationId xmlns:p14="http://schemas.microsoft.com/office/powerpoint/2010/main" val="1388704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3A2A08-C43E-489B-91EF-116B04BD1733}" type="datetimeFigureOut">
              <a:rPr lang="ar-IQ" smtClean="0"/>
              <a:t>13/07/1441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0674548-D38D-48F7-A5A2-C1DD00F692EF}" type="slidenum">
              <a:rPr lang="ar-IQ" smtClean="0"/>
              <a:t>‹#›</a:t>
            </a:fld>
            <a:endParaRPr lang="ar-IQ"/>
          </a:p>
        </p:txBody>
      </p:sp>
    </p:spTree>
    <p:extLst>
      <p:ext uri="{BB962C8B-B14F-4D97-AF65-F5344CB8AC3E}">
        <p14:creationId xmlns:p14="http://schemas.microsoft.com/office/powerpoint/2010/main" val="1689489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23A2A08-C43E-489B-91EF-116B04BD1733}" type="datetimeFigureOut">
              <a:rPr lang="ar-IQ" smtClean="0"/>
              <a:t>13/07/1441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0674548-D38D-48F7-A5A2-C1DD00F692EF}" type="slidenum">
              <a:rPr lang="ar-IQ" smtClean="0"/>
              <a:t>‹#›</a:t>
            </a:fld>
            <a:endParaRPr lang="ar-IQ"/>
          </a:p>
        </p:txBody>
      </p:sp>
    </p:spTree>
    <p:extLst>
      <p:ext uri="{BB962C8B-B14F-4D97-AF65-F5344CB8AC3E}">
        <p14:creationId xmlns:p14="http://schemas.microsoft.com/office/powerpoint/2010/main" val="3483031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23A2A08-C43E-489B-91EF-116B04BD1733}" type="datetimeFigureOut">
              <a:rPr lang="ar-IQ" smtClean="0"/>
              <a:t>13/07/1441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0674548-D38D-48F7-A5A2-C1DD00F692EF}" type="slidenum">
              <a:rPr lang="ar-IQ" smtClean="0"/>
              <a:t>‹#›</a:t>
            </a:fld>
            <a:endParaRPr lang="ar-IQ"/>
          </a:p>
        </p:txBody>
      </p:sp>
    </p:spTree>
    <p:extLst>
      <p:ext uri="{BB962C8B-B14F-4D97-AF65-F5344CB8AC3E}">
        <p14:creationId xmlns:p14="http://schemas.microsoft.com/office/powerpoint/2010/main" val="758361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23A2A08-C43E-489B-91EF-116B04BD1733}" type="datetimeFigureOut">
              <a:rPr lang="ar-IQ" smtClean="0"/>
              <a:t>13/07/1441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0674548-D38D-48F7-A5A2-C1DD00F692EF}" type="slidenum">
              <a:rPr lang="ar-IQ" smtClean="0"/>
              <a:t>‹#›</a:t>
            </a:fld>
            <a:endParaRPr lang="ar-IQ"/>
          </a:p>
        </p:txBody>
      </p:sp>
    </p:spTree>
    <p:extLst>
      <p:ext uri="{BB962C8B-B14F-4D97-AF65-F5344CB8AC3E}">
        <p14:creationId xmlns:p14="http://schemas.microsoft.com/office/powerpoint/2010/main" val="553115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A2A08-C43E-489B-91EF-116B04BD1733}" type="datetimeFigureOut">
              <a:rPr lang="ar-IQ" smtClean="0"/>
              <a:t>13/07/1441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0674548-D38D-48F7-A5A2-C1DD00F692EF}" type="slidenum">
              <a:rPr lang="ar-IQ" smtClean="0"/>
              <a:t>‹#›</a:t>
            </a:fld>
            <a:endParaRPr lang="ar-IQ"/>
          </a:p>
        </p:txBody>
      </p:sp>
    </p:spTree>
    <p:extLst>
      <p:ext uri="{BB962C8B-B14F-4D97-AF65-F5344CB8AC3E}">
        <p14:creationId xmlns:p14="http://schemas.microsoft.com/office/powerpoint/2010/main" val="3243995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A2A08-C43E-489B-91EF-116B04BD1733}" type="datetimeFigureOut">
              <a:rPr lang="ar-IQ" smtClean="0"/>
              <a:t>13/07/1441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0674548-D38D-48F7-A5A2-C1DD00F692EF}" type="slidenum">
              <a:rPr lang="ar-IQ" smtClean="0"/>
              <a:t>‹#›</a:t>
            </a:fld>
            <a:endParaRPr lang="ar-IQ"/>
          </a:p>
        </p:txBody>
      </p:sp>
    </p:spTree>
    <p:extLst>
      <p:ext uri="{BB962C8B-B14F-4D97-AF65-F5344CB8AC3E}">
        <p14:creationId xmlns:p14="http://schemas.microsoft.com/office/powerpoint/2010/main" val="1086073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A2A08-C43E-489B-91EF-116B04BD1733}" type="datetimeFigureOut">
              <a:rPr lang="ar-IQ" smtClean="0"/>
              <a:t>13/07/1441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0674548-D38D-48F7-A5A2-C1DD00F692EF}" type="slidenum">
              <a:rPr lang="ar-IQ" smtClean="0"/>
              <a:t>‹#›</a:t>
            </a:fld>
            <a:endParaRPr lang="ar-IQ"/>
          </a:p>
        </p:txBody>
      </p:sp>
    </p:spTree>
    <p:extLst>
      <p:ext uri="{BB962C8B-B14F-4D97-AF65-F5344CB8AC3E}">
        <p14:creationId xmlns:p14="http://schemas.microsoft.com/office/powerpoint/2010/main" val="204781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23A2A08-C43E-489B-91EF-116B04BD1733}" type="datetimeFigureOut">
              <a:rPr lang="ar-IQ" smtClean="0"/>
              <a:t>13/07/1441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0674548-D38D-48F7-A5A2-C1DD00F692EF}" type="slidenum">
              <a:rPr lang="ar-IQ" smtClean="0"/>
              <a:t>‹#›</a:t>
            </a:fld>
            <a:endParaRPr lang="ar-IQ"/>
          </a:p>
        </p:txBody>
      </p:sp>
    </p:spTree>
    <p:extLst>
      <p:ext uri="{BB962C8B-B14F-4D97-AF65-F5344CB8AC3E}">
        <p14:creationId xmlns:p14="http://schemas.microsoft.com/office/powerpoint/2010/main" val="1327889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الديمقراطية غير المباشرة </a:t>
            </a:r>
            <a:endParaRPr lang="ar-IQ" dirty="0"/>
          </a:p>
        </p:txBody>
      </p:sp>
      <p:sp>
        <p:nvSpPr>
          <p:cNvPr id="3" name="Subtitle 2"/>
          <p:cNvSpPr>
            <a:spLocks noGrp="1"/>
          </p:cNvSpPr>
          <p:nvPr>
            <p:ph type="subTitle" idx="1"/>
          </p:nvPr>
        </p:nvSpPr>
        <p:spPr>
          <a:xfrm>
            <a:off x="1403648" y="3284984"/>
            <a:ext cx="6336704" cy="3120752"/>
          </a:xfrm>
        </p:spPr>
        <p:txBody>
          <a:bodyPr>
            <a:normAutofit lnSpcReduction="10000"/>
          </a:bodyPr>
          <a:lstStyle/>
          <a:p>
            <a:pPr algn="r"/>
            <a:r>
              <a:rPr lang="ar-IQ" sz="1800" b="1" dirty="0" smtClean="0">
                <a:cs typeface="+mj-cs"/>
              </a:rPr>
              <a:t>س/ ماهي الديمقراطية غي المباشرة </a:t>
            </a:r>
          </a:p>
          <a:p>
            <a:pPr algn="r"/>
            <a:r>
              <a:rPr lang="ar-IQ" sz="1800" b="1" dirty="0" smtClean="0">
                <a:cs typeface="+mj-cs"/>
              </a:rPr>
              <a:t>ج/ وهي منهجياً سياسياً وترتيباً مؤسسياً للتوصل الى قرارات سياسية وتشريعية وادارية عبر تخويل افراد معينين سلطة تحديد مصائر جميع الامور متابعتهم الناجحة لصوت الشعب وما الحياة الديمقراطية الا صراع بين قادة سياسين محتشدين في احزاب على التفويض بالحكم ..</a:t>
            </a:r>
          </a:p>
          <a:p>
            <a:pPr algn="r"/>
            <a:r>
              <a:rPr lang="ar-IQ" sz="1800" b="1" dirty="0" smtClean="0">
                <a:cs typeface="+mj-cs"/>
              </a:rPr>
              <a:t>س/ ان النظام النيابي يقوم على عدة اسس ما هي هذه الاسس .</a:t>
            </a:r>
          </a:p>
          <a:p>
            <a:pPr algn="r"/>
            <a:r>
              <a:rPr lang="ar-IQ" sz="1800" b="1" dirty="0" smtClean="0">
                <a:cs typeface="+mj-cs"/>
              </a:rPr>
              <a:t>ج/ 1- تشكيل البرلمان  عن الناخبين مدة نيابته </a:t>
            </a:r>
          </a:p>
          <a:p>
            <a:pPr algn="r"/>
            <a:r>
              <a:rPr lang="ar-IQ" sz="1800" b="1" dirty="0" smtClean="0">
                <a:cs typeface="+mj-cs"/>
              </a:rPr>
              <a:t>2- تجديد البرلمان بعد فترة زمنية محددة حسبما يحددها الدستور او القانون .</a:t>
            </a:r>
          </a:p>
          <a:p>
            <a:pPr algn="r"/>
            <a:r>
              <a:rPr lang="ar-IQ" sz="1800" b="1" dirty="0" smtClean="0">
                <a:cs typeface="+mj-cs"/>
              </a:rPr>
              <a:t> 3- اعتبار عضو البرلمان ممثلا عن الشعب كله </a:t>
            </a:r>
          </a:p>
          <a:p>
            <a:pPr algn="r"/>
            <a:r>
              <a:rPr lang="ar-IQ" sz="1800" b="1" dirty="0" smtClean="0">
                <a:cs typeface="+mj-cs"/>
              </a:rPr>
              <a:t>4- استقلال البرلمان عن الناخبين مدة نيابته .</a:t>
            </a:r>
            <a:endParaRPr lang="ar-IQ" sz="1800" b="1" dirty="0">
              <a:cs typeface="+mj-cs"/>
            </a:endParaRPr>
          </a:p>
          <a:p>
            <a:pPr algn="r"/>
            <a:endParaRPr lang="ar-IQ" sz="1800" b="1" dirty="0">
              <a:cs typeface="+mj-cs"/>
            </a:endParaRPr>
          </a:p>
        </p:txBody>
      </p:sp>
    </p:spTree>
    <p:extLst>
      <p:ext uri="{BB962C8B-B14F-4D97-AF65-F5344CB8AC3E}">
        <p14:creationId xmlns:p14="http://schemas.microsoft.com/office/powerpoint/2010/main" val="3151382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القواعد والمبادىء العامة للديمقراطية </a:t>
            </a:r>
            <a:endParaRPr lang="ar-IQ" dirty="0"/>
          </a:p>
        </p:txBody>
      </p:sp>
      <p:sp>
        <p:nvSpPr>
          <p:cNvPr id="3" name="Content Placeholder 2"/>
          <p:cNvSpPr>
            <a:spLocks noGrp="1"/>
          </p:cNvSpPr>
          <p:nvPr>
            <p:ph idx="1"/>
          </p:nvPr>
        </p:nvSpPr>
        <p:spPr/>
        <p:txBody>
          <a:bodyPr>
            <a:normAutofit/>
          </a:bodyPr>
          <a:lstStyle/>
          <a:p>
            <a:r>
              <a:rPr lang="ar-IQ" dirty="0" smtClean="0"/>
              <a:t>س/ بين اهم المبادىء العامة للديمقراطية .</a:t>
            </a:r>
          </a:p>
          <a:p>
            <a:r>
              <a:rPr lang="ar-IQ" dirty="0" smtClean="0"/>
              <a:t>ج/ </a:t>
            </a:r>
            <a:endParaRPr lang="ar-IQ" sz="2000" dirty="0" smtClean="0"/>
          </a:p>
          <a:p>
            <a:r>
              <a:rPr lang="ar-IQ" sz="2000" dirty="0" smtClean="0"/>
              <a:t>- سيادة القانون ( الدستور ) </a:t>
            </a:r>
          </a:p>
          <a:p>
            <a:r>
              <a:rPr lang="ar-IQ" sz="2000" dirty="0" smtClean="0"/>
              <a:t>تداول السلمي للسلطة </a:t>
            </a:r>
          </a:p>
          <a:p>
            <a:r>
              <a:rPr lang="ar-IQ" sz="2000" dirty="0" smtClean="0"/>
              <a:t>سيطرة المدنيين على المؤسسة العسكرية ؟ </a:t>
            </a:r>
          </a:p>
          <a:p>
            <a:r>
              <a:rPr lang="ar-IQ" sz="2000" dirty="0" smtClean="0"/>
              <a:t>ج/ 1- تنفيذ سياسات الحكومة المنتخبة شرعيا </a:t>
            </a:r>
          </a:p>
          <a:p>
            <a:r>
              <a:rPr lang="ar-IQ" sz="2000" dirty="0" smtClean="0"/>
              <a:t>2- ضمان ابعاد تدخل الجيش في السياسة ومنع وقوع انقلابات عسكرية التي تعرض الديمقراطية للخطر .</a:t>
            </a:r>
          </a:p>
          <a:p>
            <a:r>
              <a:rPr lang="ar-IQ" sz="2000" dirty="0" smtClean="0"/>
              <a:t>- حرية الاعلام </a:t>
            </a:r>
          </a:p>
          <a:p>
            <a:r>
              <a:rPr lang="ar-IQ" sz="2000" dirty="0" smtClean="0"/>
              <a:t>مؤسسات المجتمع المدني </a:t>
            </a:r>
          </a:p>
          <a:p>
            <a:r>
              <a:rPr lang="ar-IQ" sz="2000" dirty="0" smtClean="0"/>
              <a:t>العقيدة السياسية التي تسمح  بانشاء احزاب  وهيئات تشارك في العملية السياسية </a:t>
            </a:r>
          </a:p>
          <a:p>
            <a:endParaRPr lang="ar-IQ" sz="2000" dirty="0" smtClean="0"/>
          </a:p>
          <a:p>
            <a:endParaRPr lang="ar-IQ" dirty="0"/>
          </a:p>
        </p:txBody>
      </p:sp>
    </p:spTree>
    <p:extLst>
      <p:ext uri="{BB962C8B-B14F-4D97-AF65-F5344CB8AC3E}">
        <p14:creationId xmlns:p14="http://schemas.microsoft.com/office/powerpoint/2010/main" val="1949917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r>
              <a:rPr lang="ar-IQ" sz="2000" dirty="0" smtClean="0"/>
              <a:t>- فصل السلطات اي عدم تدخل واستقلال السلطات الثلاث في البلاد وهي التنفيذية والتشريعية والقضائية .</a:t>
            </a:r>
          </a:p>
          <a:p>
            <a:r>
              <a:rPr lang="ar-IQ" sz="2000" dirty="0" smtClean="0"/>
              <a:t>- حكم الاكثرية او الاغلبية اي يعني فوز الاغلبية السياسية في الانتخابات سواء كان حزب او افراد في تشكيل الحكومة .</a:t>
            </a:r>
          </a:p>
          <a:p>
            <a:r>
              <a:rPr lang="ar-IQ" sz="2000" dirty="0" smtClean="0"/>
              <a:t>- ملاحظة يمكن شرح هذه المبادىء والاطلاع على تفاصيل بالرجوع للكتاب المنهجي ص 36-37. </a:t>
            </a:r>
            <a:endParaRPr lang="ar-IQ" sz="2000" dirty="0"/>
          </a:p>
        </p:txBody>
      </p:sp>
    </p:spTree>
    <p:extLst>
      <p:ext uri="{BB962C8B-B14F-4D97-AF65-F5344CB8AC3E}">
        <p14:creationId xmlns:p14="http://schemas.microsoft.com/office/powerpoint/2010/main" val="20351530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225</Words>
  <Application>Microsoft Office PowerPoint</Application>
  <PresentationFormat>On-screen Show (4:3)</PresentationFormat>
  <Paragraphs>22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الديمقراطية غير المباشرة </vt:lpstr>
      <vt:lpstr>القواعد والمبادىء العامة للديمقراطية </vt:lpstr>
      <vt:lpstr>PowerPoint Presentation</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الديمقراطية غير المباشرة</dc:title>
  <dc:creator>hp</dc:creator>
  <cp:lastModifiedBy>hp</cp:lastModifiedBy>
  <cp:revision>4</cp:revision>
  <dcterms:created xsi:type="dcterms:W3CDTF">2020-03-07T19:14:41Z</dcterms:created>
  <dcterms:modified xsi:type="dcterms:W3CDTF">2020-03-07T19:51:41Z</dcterms:modified>
</cp:coreProperties>
</file>