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6E3D-EDF8-4F81-8E19-4FA47E78C31F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45DF-34B5-4171-9C08-5C2457AC89F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6E3D-EDF8-4F81-8E19-4FA47E78C31F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45DF-34B5-4171-9C08-5C2457AC89F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6E3D-EDF8-4F81-8E19-4FA47E78C31F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45DF-34B5-4171-9C08-5C2457AC89F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6E3D-EDF8-4F81-8E19-4FA47E78C31F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45DF-34B5-4171-9C08-5C2457AC89F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6E3D-EDF8-4F81-8E19-4FA47E78C31F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45DF-34B5-4171-9C08-5C2457AC89F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6E3D-EDF8-4F81-8E19-4FA47E78C31F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45DF-34B5-4171-9C08-5C2457AC89F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6E3D-EDF8-4F81-8E19-4FA47E78C31F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45DF-34B5-4171-9C08-5C2457AC89F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6E3D-EDF8-4F81-8E19-4FA47E78C31F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45DF-34B5-4171-9C08-5C2457AC89F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6E3D-EDF8-4F81-8E19-4FA47E78C31F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45DF-34B5-4171-9C08-5C2457AC89F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6E3D-EDF8-4F81-8E19-4FA47E78C31F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45DF-34B5-4171-9C08-5C2457AC89F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6E3D-EDF8-4F81-8E19-4FA47E78C31F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545DF-34B5-4171-9C08-5C2457AC89F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6E3D-EDF8-4F81-8E19-4FA47E78C31F}" type="datetimeFigureOut">
              <a:rPr lang="ar-IQ" smtClean="0"/>
              <a:t>06/07/1441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45DF-34B5-4171-9C08-5C2457AC89F1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215370" cy="628654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696950" cy="209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75"/>
            <a:ext cx="8143932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50"/>
            <a:ext cx="821537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50"/>
            <a:ext cx="8358246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8"/>
            <a:ext cx="8358245" cy="6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50"/>
            <a:ext cx="7715304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50"/>
            <a:ext cx="828680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2"/>
            <a:ext cx="8215369" cy="63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50"/>
            <a:ext cx="828680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50"/>
            <a:ext cx="814393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عرض على الشاشة (3:4)‏</PresentationFormat>
  <Paragraphs>0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2</cp:revision>
  <dcterms:created xsi:type="dcterms:W3CDTF">2020-02-29T18:32:55Z</dcterms:created>
  <dcterms:modified xsi:type="dcterms:W3CDTF">2020-02-29T18:52:44Z</dcterms:modified>
</cp:coreProperties>
</file>