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9144000" cy="6858000" type="screen4x3"/>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2880">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snapToGrid="0">
      <p:cViewPr>
        <p:scale>
          <a:sx n="76" d="100"/>
          <a:sy n="76" d="100"/>
        </p:scale>
        <p:origin x="-1842" y="-18"/>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extLst>
      <p:ext uri="{BB962C8B-B14F-4D97-AF65-F5344CB8AC3E}">
        <p14:creationId xmlns:p14="http://schemas.microsoft.com/office/powerpoint/2010/main" val="1146957376"/>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شريحة عنوان"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685800" y="2130425"/>
            <a:ext cx="7772400" cy="14700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1371600" y="3886200"/>
            <a:ext cx="6400800" cy="1752600"/>
          </a:xfrm>
          <a:prstGeom prst="rect">
            <a:avLst/>
          </a:prstGeom>
          <a:noFill/>
          <a:ln>
            <a:noFill/>
          </a:ln>
        </p:spPr>
        <p:txBody>
          <a:bodyPr spcFirstLastPara="1" wrap="square" lIns="91425" tIns="45700" rIns="91425" bIns="45700" anchor="t" anchorCtr="0">
            <a:noAutofit/>
          </a:bodyPr>
          <a:lstStyle>
            <a:lvl1pPr lvl="0" algn="ctr" rtl="1">
              <a:spcBef>
                <a:spcPts val="640"/>
              </a:spcBef>
              <a:spcAft>
                <a:spcPts val="0"/>
              </a:spcAft>
              <a:buClr>
                <a:srgbClr val="888888"/>
              </a:buClr>
              <a:buSzPts val="3200"/>
              <a:buNone/>
              <a:defRPr>
                <a:solidFill>
                  <a:srgbClr val="888888"/>
                </a:solidFill>
              </a:defRPr>
            </a:lvl1pPr>
            <a:lvl2pPr lvl="1" algn="ctr" rtl="1">
              <a:spcBef>
                <a:spcPts val="560"/>
              </a:spcBef>
              <a:spcAft>
                <a:spcPts val="0"/>
              </a:spcAft>
              <a:buClr>
                <a:srgbClr val="888888"/>
              </a:buClr>
              <a:buSzPts val="2800"/>
              <a:buNone/>
              <a:defRPr>
                <a:solidFill>
                  <a:srgbClr val="888888"/>
                </a:solidFill>
              </a:defRPr>
            </a:lvl2pPr>
            <a:lvl3pPr lvl="2" algn="ctr" rtl="1">
              <a:spcBef>
                <a:spcPts val="480"/>
              </a:spcBef>
              <a:spcAft>
                <a:spcPts val="0"/>
              </a:spcAft>
              <a:buClr>
                <a:srgbClr val="888888"/>
              </a:buClr>
              <a:buSzPts val="2400"/>
              <a:buNone/>
              <a:defRPr>
                <a:solidFill>
                  <a:srgbClr val="888888"/>
                </a:solidFill>
              </a:defRPr>
            </a:lvl3pPr>
            <a:lvl4pPr lvl="3" algn="ctr" rtl="1">
              <a:spcBef>
                <a:spcPts val="400"/>
              </a:spcBef>
              <a:spcAft>
                <a:spcPts val="0"/>
              </a:spcAft>
              <a:buClr>
                <a:srgbClr val="888888"/>
              </a:buClr>
              <a:buSzPts val="2000"/>
              <a:buNone/>
              <a:defRPr>
                <a:solidFill>
                  <a:srgbClr val="888888"/>
                </a:solidFill>
              </a:defRPr>
            </a:lvl4pPr>
            <a:lvl5pPr lvl="4" algn="ctr" rtl="1">
              <a:spcBef>
                <a:spcPts val="400"/>
              </a:spcBef>
              <a:spcAft>
                <a:spcPts val="0"/>
              </a:spcAft>
              <a:buClr>
                <a:srgbClr val="888888"/>
              </a:buClr>
              <a:buSzPts val="2000"/>
              <a:buNone/>
              <a:defRPr>
                <a:solidFill>
                  <a:srgbClr val="888888"/>
                </a:solidFill>
              </a:defRPr>
            </a:lvl5pPr>
            <a:lvl6pPr lvl="5" algn="ctr" rtl="1">
              <a:spcBef>
                <a:spcPts val="400"/>
              </a:spcBef>
              <a:spcAft>
                <a:spcPts val="0"/>
              </a:spcAft>
              <a:buClr>
                <a:srgbClr val="888888"/>
              </a:buClr>
              <a:buSzPts val="2000"/>
              <a:buNone/>
              <a:defRPr>
                <a:solidFill>
                  <a:srgbClr val="888888"/>
                </a:solidFill>
              </a:defRPr>
            </a:lvl6pPr>
            <a:lvl7pPr lvl="6" algn="ctr" rtl="1">
              <a:spcBef>
                <a:spcPts val="400"/>
              </a:spcBef>
              <a:spcAft>
                <a:spcPts val="0"/>
              </a:spcAft>
              <a:buClr>
                <a:srgbClr val="888888"/>
              </a:buClr>
              <a:buSzPts val="2000"/>
              <a:buNone/>
              <a:defRPr>
                <a:solidFill>
                  <a:srgbClr val="888888"/>
                </a:solidFill>
              </a:defRPr>
            </a:lvl7pPr>
            <a:lvl8pPr lvl="7" algn="ctr" rtl="1">
              <a:spcBef>
                <a:spcPts val="400"/>
              </a:spcBef>
              <a:spcAft>
                <a:spcPts val="0"/>
              </a:spcAft>
              <a:buClr>
                <a:srgbClr val="888888"/>
              </a:buClr>
              <a:buSzPts val="2000"/>
              <a:buNone/>
              <a:defRPr>
                <a:solidFill>
                  <a:srgbClr val="888888"/>
                </a:solidFill>
              </a:defRPr>
            </a:lvl8pPr>
            <a:lvl9pPr lvl="8" algn="ctr" rtl="1">
              <a:spcBef>
                <a:spcPts val="400"/>
              </a:spcBef>
              <a:spcAft>
                <a:spcPts val="0"/>
              </a:spcAft>
              <a:buClr>
                <a:srgbClr val="888888"/>
              </a:buClr>
              <a:buSzPts val="2000"/>
              <a:buNone/>
              <a:defRPr>
                <a:solidFill>
                  <a:srgbClr val="888888"/>
                </a:solidFill>
              </a:defRPr>
            </a:lvl9pPr>
          </a:lstStyle>
          <a:p>
            <a:endParaRPr/>
          </a:p>
        </p:txBody>
      </p:sp>
      <p:sp>
        <p:nvSpPr>
          <p:cNvPr id="14" name="Google Shape;14;p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عنوان ونص عمودي"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2309018" y="-251619"/>
            <a:ext cx="4525963" cy="82296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عنوان ونص عموديان"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4732337" y="2171700"/>
            <a:ext cx="5851525" cy="20574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541338" y="190501"/>
            <a:ext cx="5851525" cy="6019800"/>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عنوان ومحتوى"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lvl="0" indent="-342900" algn="r" rtl="1">
              <a:spcBef>
                <a:spcPts val="360"/>
              </a:spcBef>
              <a:spcAft>
                <a:spcPts val="0"/>
              </a:spcAft>
              <a:buClr>
                <a:schemeClr val="dk1"/>
              </a:buClr>
              <a:buSzPts val="1800"/>
              <a:buChar char="•"/>
              <a:defRPr/>
            </a:lvl1pPr>
            <a:lvl2pPr marL="914400" lvl="1" indent="-342900" algn="r" rtl="1">
              <a:spcBef>
                <a:spcPts val="360"/>
              </a:spcBef>
              <a:spcAft>
                <a:spcPts val="0"/>
              </a:spcAft>
              <a:buClr>
                <a:schemeClr val="dk1"/>
              </a:buClr>
              <a:buSzPts val="1800"/>
              <a:buChar char="–"/>
              <a:defRPr/>
            </a:lvl2pPr>
            <a:lvl3pPr marL="1371600" lvl="2" indent="-342900" algn="r" rtl="1">
              <a:spcBef>
                <a:spcPts val="360"/>
              </a:spcBef>
              <a:spcAft>
                <a:spcPts val="0"/>
              </a:spcAft>
              <a:buClr>
                <a:schemeClr val="dk1"/>
              </a:buClr>
              <a:buSzPts val="1800"/>
              <a:buChar char="•"/>
              <a:defRPr/>
            </a:lvl3pPr>
            <a:lvl4pPr marL="1828800" lvl="3" indent="-342900" algn="r" rtl="1">
              <a:spcBef>
                <a:spcPts val="360"/>
              </a:spcBef>
              <a:spcAft>
                <a:spcPts val="0"/>
              </a:spcAft>
              <a:buClr>
                <a:schemeClr val="dk1"/>
              </a:buClr>
              <a:buSzPts val="1800"/>
              <a:buChar char="–"/>
              <a:defRPr/>
            </a:lvl4pPr>
            <a:lvl5pPr marL="2286000" lvl="4" indent="-342900" algn="r" rtl="1">
              <a:spcBef>
                <a:spcPts val="360"/>
              </a:spcBef>
              <a:spcAft>
                <a:spcPts val="0"/>
              </a:spcAft>
              <a:buClr>
                <a:schemeClr val="dk1"/>
              </a:buClr>
              <a:buSzPts val="1800"/>
              <a:buChar char="»"/>
              <a:defRPr/>
            </a:lvl5pPr>
            <a:lvl6pPr marL="2743200" lvl="5" indent="-342900" algn="r" rtl="1">
              <a:spcBef>
                <a:spcPts val="360"/>
              </a:spcBef>
              <a:spcAft>
                <a:spcPts val="0"/>
              </a:spcAft>
              <a:buClr>
                <a:schemeClr val="dk1"/>
              </a:buClr>
              <a:buSzPts val="1800"/>
              <a:buChar char="•"/>
              <a:defRPr/>
            </a:lvl6pPr>
            <a:lvl7pPr marL="3200400" lvl="6" indent="-342900" algn="r" rtl="1">
              <a:spcBef>
                <a:spcPts val="360"/>
              </a:spcBef>
              <a:spcAft>
                <a:spcPts val="0"/>
              </a:spcAft>
              <a:buClr>
                <a:schemeClr val="dk1"/>
              </a:buClr>
              <a:buSzPts val="1800"/>
              <a:buChar char="•"/>
              <a:defRPr/>
            </a:lvl7pPr>
            <a:lvl8pPr marL="3657600" lvl="7" indent="-342900" algn="r" rtl="1">
              <a:spcBef>
                <a:spcPts val="360"/>
              </a:spcBef>
              <a:spcAft>
                <a:spcPts val="0"/>
              </a:spcAft>
              <a:buClr>
                <a:schemeClr val="dk1"/>
              </a:buClr>
              <a:buSzPts val="1800"/>
              <a:buChar char="•"/>
              <a:defRPr/>
            </a:lvl8pPr>
            <a:lvl9pPr marL="4114800" lvl="8" indent="-342900" algn="r" rtl="1">
              <a:spcBef>
                <a:spcPts val="36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عنوان المقطع"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722313" y="4406900"/>
            <a:ext cx="7772400" cy="1362075"/>
          </a:xfrm>
          <a:prstGeom prst="rect">
            <a:avLst/>
          </a:prstGeom>
          <a:noFill/>
          <a:ln>
            <a:noFill/>
          </a:ln>
        </p:spPr>
        <p:txBody>
          <a:bodyPr spcFirstLastPara="1" wrap="square" lIns="91425" tIns="45700" rIns="91425" bIns="45700" anchor="t" anchorCtr="0">
            <a:noAutofit/>
          </a:bodyPr>
          <a:lstStyle>
            <a:lvl1pPr lvl="0" algn="r" rtl="1">
              <a:spcBef>
                <a:spcPts val="0"/>
              </a:spcBef>
              <a:spcAft>
                <a:spcPts val="0"/>
              </a:spcAft>
              <a:buClr>
                <a:schemeClr val="dk1"/>
              </a:buClr>
              <a:buSzPts val="4000"/>
              <a:buFont typeface="Calibri"/>
              <a:buNone/>
              <a:defRPr sz="4000" b="1" cap="none"/>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722313" y="2906713"/>
            <a:ext cx="7772400" cy="1500187"/>
          </a:xfrm>
          <a:prstGeom prst="rect">
            <a:avLst/>
          </a:prstGeom>
          <a:noFill/>
          <a:ln>
            <a:noFill/>
          </a:ln>
        </p:spPr>
        <p:txBody>
          <a:bodyPr spcFirstLastPara="1" wrap="square" lIns="91425" tIns="45700" rIns="91425" bIns="45700" anchor="b" anchorCtr="0">
            <a:noAutofit/>
          </a:bodyPr>
          <a:lstStyle>
            <a:lvl1pPr marL="457200" lvl="0" indent="-228600" algn="r" rtl="1">
              <a:spcBef>
                <a:spcPts val="400"/>
              </a:spcBef>
              <a:spcAft>
                <a:spcPts val="0"/>
              </a:spcAft>
              <a:buClr>
                <a:srgbClr val="888888"/>
              </a:buClr>
              <a:buSzPts val="2000"/>
              <a:buNone/>
              <a:defRPr sz="2000">
                <a:solidFill>
                  <a:srgbClr val="888888"/>
                </a:solidFill>
              </a:defRPr>
            </a:lvl1pPr>
            <a:lvl2pPr marL="914400" lvl="1" indent="-228600" algn="r" rtl="1">
              <a:spcBef>
                <a:spcPts val="360"/>
              </a:spcBef>
              <a:spcAft>
                <a:spcPts val="0"/>
              </a:spcAft>
              <a:buClr>
                <a:srgbClr val="888888"/>
              </a:buClr>
              <a:buSzPts val="1800"/>
              <a:buNone/>
              <a:defRPr sz="1800">
                <a:solidFill>
                  <a:srgbClr val="888888"/>
                </a:solidFill>
              </a:defRPr>
            </a:lvl2pPr>
            <a:lvl3pPr marL="1371600" lvl="2" indent="-228600" algn="r" rtl="1">
              <a:spcBef>
                <a:spcPts val="320"/>
              </a:spcBef>
              <a:spcAft>
                <a:spcPts val="0"/>
              </a:spcAft>
              <a:buClr>
                <a:srgbClr val="888888"/>
              </a:buClr>
              <a:buSzPts val="1600"/>
              <a:buNone/>
              <a:defRPr sz="1600">
                <a:solidFill>
                  <a:srgbClr val="888888"/>
                </a:solidFill>
              </a:defRPr>
            </a:lvl3pPr>
            <a:lvl4pPr marL="1828800" lvl="3" indent="-228600" algn="r" rtl="1">
              <a:spcBef>
                <a:spcPts val="280"/>
              </a:spcBef>
              <a:spcAft>
                <a:spcPts val="0"/>
              </a:spcAft>
              <a:buClr>
                <a:srgbClr val="888888"/>
              </a:buClr>
              <a:buSzPts val="1400"/>
              <a:buNone/>
              <a:defRPr sz="1400">
                <a:solidFill>
                  <a:srgbClr val="888888"/>
                </a:solidFill>
              </a:defRPr>
            </a:lvl4pPr>
            <a:lvl5pPr marL="2286000" lvl="4" indent="-228600" algn="r" rtl="1">
              <a:spcBef>
                <a:spcPts val="280"/>
              </a:spcBef>
              <a:spcAft>
                <a:spcPts val="0"/>
              </a:spcAft>
              <a:buClr>
                <a:srgbClr val="888888"/>
              </a:buClr>
              <a:buSzPts val="1400"/>
              <a:buNone/>
              <a:defRPr sz="1400">
                <a:solidFill>
                  <a:srgbClr val="888888"/>
                </a:solidFill>
              </a:defRPr>
            </a:lvl5pPr>
            <a:lvl6pPr marL="2743200" lvl="5" indent="-228600" algn="r" rtl="1">
              <a:spcBef>
                <a:spcPts val="280"/>
              </a:spcBef>
              <a:spcAft>
                <a:spcPts val="0"/>
              </a:spcAft>
              <a:buClr>
                <a:srgbClr val="888888"/>
              </a:buClr>
              <a:buSzPts val="1400"/>
              <a:buNone/>
              <a:defRPr sz="1400">
                <a:solidFill>
                  <a:srgbClr val="888888"/>
                </a:solidFill>
              </a:defRPr>
            </a:lvl6pPr>
            <a:lvl7pPr marL="3200400" lvl="6" indent="-228600" algn="r" rtl="1">
              <a:spcBef>
                <a:spcPts val="280"/>
              </a:spcBef>
              <a:spcAft>
                <a:spcPts val="0"/>
              </a:spcAft>
              <a:buClr>
                <a:srgbClr val="888888"/>
              </a:buClr>
              <a:buSzPts val="1400"/>
              <a:buNone/>
              <a:defRPr sz="1400">
                <a:solidFill>
                  <a:srgbClr val="888888"/>
                </a:solidFill>
              </a:defRPr>
            </a:lvl7pPr>
            <a:lvl8pPr marL="3657600" lvl="7" indent="-228600" algn="r" rtl="1">
              <a:spcBef>
                <a:spcPts val="280"/>
              </a:spcBef>
              <a:spcAft>
                <a:spcPts val="0"/>
              </a:spcAft>
              <a:buClr>
                <a:srgbClr val="888888"/>
              </a:buClr>
              <a:buSzPts val="1400"/>
              <a:buNone/>
              <a:defRPr sz="1400">
                <a:solidFill>
                  <a:srgbClr val="888888"/>
                </a:solidFill>
              </a:defRPr>
            </a:lvl8pPr>
            <a:lvl9pPr marL="4114800" lvl="8" indent="-228600" algn="r" rtl="1">
              <a:spcBef>
                <a:spcPts val="280"/>
              </a:spcBef>
              <a:spcAft>
                <a:spcPts val="0"/>
              </a:spcAft>
              <a:buClr>
                <a:srgbClr val="888888"/>
              </a:buClr>
              <a:buSzPts val="1400"/>
              <a:buNone/>
              <a:defRPr sz="1400">
                <a:solidFill>
                  <a:srgbClr val="888888"/>
                </a:solidFill>
              </a:defRPr>
            </a:lvl9pPr>
          </a:lstStyle>
          <a:p>
            <a:endParaRPr/>
          </a:p>
        </p:txBody>
      </p:sp>
      <p:sp>
        <p:nvSpPr>
          <p:cNvPr id="26" name="Google Shape;26;p4"/>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محتويين"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457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2" name="Google Shape;32;p5"/>
          <p:cNvSpPr txBox="1">
            <a:spLocks noGrp="1"/>
          </p:cNvSpPr>
          <p:nvPr>
            <p:ph type="body" idx="2"/>
          </p:nvPr>
        </p:nvSpPr>
        <p:spPr>
          <a:xfrm>
            <a:off x="4648200" y="1600200"/>
            <a:ext cx="4038600" cy="4525963"/>
          </a:xfrm>
          <a:prstGeom prst="rect">
            <a:avLst/>
          </a:prstGeom>
          <a:noFill/>
          <a:ln>
            <a:noFill/>
          </a:ln>
        </p:spPr>
        <p:txBody>
          <a:bodyPr spcFirstLastPara="1" wrap="square" lIns="91425" tIns="45700" rIns="91425" bIns="45700" anchor="t" anchorCtr="0">
            <a:noAutofit/>
          </a:bodyPr>
          <a:lstStyle>
            <a:lvl1pPr marL="457200" lvl="0" indent="-406400" algn="r" rtl="1">
              <a:spcBef>
                <a:spcPts val="560"/>
              </a:spcBef>
              <a:spcAft>
                <a:spcPts val="0"/>
              </a:spcAft>
              <a:buClr>
                <a:schemeClr val="dk1"/>
              </a:buClr>
              <a:buSzPts val="2800"/>
              <a:buChar char="•"/>
              <a:defRPr sz="2800"/>
            </a:lvl1pPr>
            <a:lvl2pPr marL="914400" lvl="1" indent="-381000" algn="r" rtl="1">
              <a:spcBef>
                <a:spcPts val="480"/>
              </a:spcBef>
              <a:spcAft>
                <a:spcPts val="0"/>
              </a:spcAft>
              <a:buClr>
                <a:schemeClr val="dk1"/>
              </a:buClr>
              <a:buSzPts val="2400"/>
              <a:buChar char="–"/>
              <a:defRPr sz="2400"/>
            </a:lvl2pPr>
            <a:lvl3pPr marL="1371600" lvl="2" indent="-355600" algn="r" rtl="1">
              <a:spcBef>
                <a:spcPts val="400"/>
              </a:spcBef>
              <a:spcAft>
                <a:spcPts val="0"/>
              </a:spcAft>
              <a:buClr>
                <a:schemeClr val="dk1"/>
              </a:buClr>
              <a:buSzPts val="2000"/>
              <a:buChar char="•"/>
              <a:defRPr sz="2000"/>
            </a:lvl3pPr>
            <a:lvl4pPr marL="1828800" lvl="3" indent="-342900" algn="r" rtl="1">
              <a:spcBef>
                <a:spcPts val="360"/>
              </a:spcBef>
              <a:spcAft>
                <a:spcPts val="0"/>
              </a:spcAft>
              <a:buClr>
                <a:schemeClr val="dk1"/>
              </a:buClr>
              <a:buSzPts val="1800"/>
              <a:buChar char="–"/>
              <a:defRPr sz="1800"/>
            </a:lvl4pPr>
            <a:lvl5pPr marL="2286000" lvl="4" indent="-342900" algn="r" rtl="1">
              <a:spcBef>
                <a:spcPts val="360"/>
              </a:spcBef>
              <a:spcAft>
                <a:spcPts val="0"/>
              </a:spcAft>
              <a:buClr>
                <a:schemeClr val="dk1"/>
              </a:buClr>
              <a:buSzPts val="1800"/>
              <a:buChar char="»"/>
              <a:defRPr sz="1800"/>
            </a:lvl5pPr>
            <a:lvl6pPr marL="2743200" lvl="5" indent="-342900" algn="r" rtl="1">
              <a:spcBef>
                <a:spcPts val="360"/>
              </a:spcBef>
              <a:spcAft>
                <a:spcPts val="0"/>
              </a:spcAft>
              <a:buClr>
                <a:schemeClr val="dk1"/>
              </a:buClr>
              <a:buSzPts val="1800"/>
              <a:buChar char="•"/>
              <a:defRPr sz="1800"/>
            </a:lvl6pPr>
            <a:lvl7pPr marL="3200400" lvl="6" indent="-342900" algn="r" rtl="1">
              <a:spcBef>
                <a:spcPts val="360"/>
              </a:spcBef>
              <a:spcAft>
                <a:spcPts val="0"/>
              </a:spcAft>
              <a:buClr>
                <a:schemeClr val="dk1"/>
              </a:buClr>
              <a:buSzPts val="1800"/>
              <a:buChar char="•"/>
              <a:defRPr sz="1800"/>
            </a:lvl7pPr>
            <a:lvl8pPr marL="3657600" lvl="7" indent="-342900" algn="r" rtl="1">
              <a:spcBef>
                <a:spcPts val="360"/>
              </a:spcBef>
              <a:spcAft>
                <a:spcPts val="0"/>
              </a:spcAft>
              <a:buClr>
                <a:schemeClr val="dk1"/>
              </a:buClr>
              <a:buSzPts val="1800"/>
              <a:buChar char="•"/>
              <a:defRPr sz="1800"/>
            </a:lvl8pPr>
            <a:lvl9pPr marL="4114800" lvl="8" indent="-342900" algn="r" rtl="1">
              <a:spcBef>
                <a:spcPts val="360"/>
              </a:spcBef>
              <a:spcAft>
                <a:spcPts val="0"/>
              </a:spcAft>
              <a:buClr>
                <a:schemeClr val="dk1"/>
              </a:buClr>
              <a:buSzPts val="1800"/>
              <a:buChar char="•"/>
              <a:defRPr sz="1800"/>
            </a:lvl9pPr>
          </a:lstStyle>
          <a:p>
            <a:endParaRPr/>
          </a:p>
        </p:txBody>
      </p:sp>
      <p:sp>
        <p:nvSpPr>
          <p:cNvPr id="33" name="Google Shape;33;p5"/>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مقارنة"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44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457200" y="1535113"/>
            <a:ext cx="4040188"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39" name="Google Shape;39;p6"/>
          <p:cNvSpPr txBox="1">
            <a:spLocks noGrp="1"/>
          </p:cNvSpPr>
          <p:nvPr>
            <p:ph type="body" idx="2"/>
          </p:nvPr>
        </p:nvSpPr>
        <p:spPr>
          <a:xfrm>
            <a:off x="457200" y="2174875"/>
            <a:ext cx="4040188"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0" name="Google Shape;40;p6"/>
          <p:cNvSpPr txBox="1">
            <a:spLocks noGrp="1"/>
          </p:cNvSpPr>
          <p:nvPr>
            <p:ph type="body" idx="3"/>
          </p:nvPr>
        </p:nvSpPr>
        <p:spPr>
          <a:xfrm>
            <a:off x="4645025" y="1535113"/>
            <a:ext cx="4041775" cy="639762"/>
          </a:xfrm>
          <a:prstGeom prst="rect">
            <a:avLst/>
          </a:prstGeom>
          <a:noFill/>
          <a:ln>
            <a:noFill/>
          </a:ln>
        </p:spPr>
        <p:txBody>
          <a:bodyPr spcFirstLastPara="1" wrap="square" lIns="91425" tIns="45700" rIns="91425" bIns="45700" anchor="b" anchorCtr="0">
            <a:noAutofit/>
          </a:bodyPr>
          <a:lstStyle>
            <a:lvl1pPr marL="457200" lvl="0" indent="-228600" algn="r" rtl="1">
              <a:spcBef>
                <a:spcPts val="480"/>
              </a:spcBef>
              <a:spcAft>
                <a:spcPts val="0"/>
              </a:spcAft>
              <a:buClr>
                <a:schemeClr val="dk1"/>
              </a:buClr>
              <a:buSzPts val="2400"/>
              <a:buNone/>
              <a:defRPr sz="2400" b="1"/>
            </a:lvl1pPr>
            <a:lvl2pPr marL="914400" lvl="1" indent="-228600" algn="r" rtl="1">
              <a:spcBef>
                <a:spcPts val="400"/>
              </a:spcBef>
              <a:spcAft>
                <a:spcPts val="0"/>
              </a:spcAft>
              <a:buClr>
                <a:schemeClr val="dk1"/>
              </a:buClr>
              <a:buSzPts val="2000"/>
              <a:buNone/>
              <a:defRPr sz="2000" b="1"/>
            </a:lvl2pPr>
            <a:lvl3pPr marL="1371600" lvl="2" indent="-228600" algn="r" rtl="1">
              <a:spcBef>
                <a:spcPts val="360"/>
              </a:spcBef>
              <a:spcAft>
                <a:spcPts val="0"/>
              </a:spcAft>
              <a:buClr>
                <a:schemeClr val="dk1"/>
              </a:buClr>
              <a:buSzPts val="1800"/>
              <a:buNone/>
              <a:defRPr sz="1800" b="1"/>
            </a:lvl3pPr>
            <a:lvl4pPr marL="1828800" lvl="3" indent="-228600" algn="r" rtl="1">
              <a:spcBef>
                <a:spcPts val="320"/>
              </a:spcBef>
              <a:spcAft>
                <a:spcPts val="0"/>
              </a:spcAft>
              <a:buClr>
                <a:schemeClr val="dk1"/>
              </a:buClr>
              <a:buSzPts val="1600"/>
              <a:buNone/>
              <a:defRPr sz="1600" b="1"/>
            </a:lvl4pPr>
            <a:lvl5pPr marL="2286000" lvl="4" indent="-228600" algn="r" rtl="1">
              <a:spcBef>
                <a:spcPts val="320"/>
              </a:spcBef>
              <a:spcAft>
                <a:spcPts val="0"/>
              </a:spcAft>
              <a:buClr>
                <a:schemeClr val="dk1"/>
              </a:buClr>
              <a:buSzPts val="1600"/>
              <a:buNone/>
              <a:defRPr sz="1600" b="1"/>
            </a:lvl5pPr>
            <a:lvl6pPr marL="2743200" lvl="5" indent="-228600" algn="r" rtl="1">
              <a:spcBef>
                <a:spcPts val="320"/>
              </a:spcBef>
              <a:spcAft>
                <a:spcPts val="0"/>
              </a:spcAft>
              <a:buClr>
                <a:schemeClr val="dk1"/>
              </a:buClr>
              <a:buSzPts val="1600"/>
              <a:buNone/>
              <a:defRPr sz="1600" b="1"/>
            </a:lvl6pPr>
            <a:lvl7pPr marL="3200400" lvl="6" indent="-228600" algn="r" rtl="1">
              <a:spcBef>
                <a:spcPts val="320"/>
              </a:spcBef>
              <a:spcAft>
                <a:spcPts val="0"/>
              </a:spcAft>
              <a:buClr>
                <a:schemeClr val="dk1"/>
              </a:buClr>
              <a:buSzPts val="1600"/>
              <a:buNone/>
              <a:defRPr sz="1600" b="1"/>
            </a:lvl7pPr>
            <a:lvl8pPr marL="3657600" lvl="7" indent="-228600" algn="r" rtl="1">
              <a:spcBef>
                <a:spcPts val="320"/>
              </a:spcBef>
              <a:spcAft>
                <a:spcPts val="0"/>
              </a:spcAft>
              <a:buClr>
                <a:schemeClr val="dk1"/>
              </a:buClr>
              <a:buSzPts val="1600"/>
              <a:buNone/>
              <a:defRPr sz="1600" b="1"/>
            </a:lvl8pPr>
            <a:lvl9pPr marL="4114800" lvl="8" indent="-228600" algn="r" rtl="1">
              <a:spcBef>
                <a:spcPts val="320"/>
              </a:spcBef>
              <a:spcAft>
                <a:spcPts val="0"/>
              </a:spcAft>
              <a:buClr>
                <a:schemeClr val="dk1"/>
              </a:buClr>
              <a:buSzPts val="1600"/>
              <a:buNone/>
              <a:defRPr sz="1600" b="1"/>
            </a:lvl9pPr>
          </a:lstStyle>
          <a:p>
            <a:endParaRPr/>
          </a:p>
        </p:txBody>
      </p:sp>
      <p:sp>
        <p:nvSpPr>
          <p:cNvPr id="41" name="Google Shape;41;p6"/>
          <p:cNvSpPr txBox="1">
            <a:spLocks noGrp="1"/>
          </p:cNvSpPr>
          <p:nvPr>
            <p:ph type="body" idx="4"/>
          </p:nvPr>
        </p:nvSpPr>
        <p:spPr>
          <a:xfrm>
            <a:off x="4645025" y="2174875"/>
            <a:ext cx="4041775" cy="3951288"/>
          </a:xfrm>
          <a:prstGeom prst="rect">
            <a:avLst/>
          </a:prstGeom>
          <a:noFill/>
          <a:ln>
            <a:noFill/>
          </a:ln>
        </p:spPr>
        <p:txBody>
          <a:bodyPr spcFirstLastPara="1" wrap="square" lIns="91425" tIns="45700" rIns="91425" bIns="45700" anchor="t" anchorCtr="0">
            <a:noAutofit/>
          </a:bodyPr>
          <a:lstStyle>
            <a:lvl1pPr marL="457200" lvl="0" indent="-381000" algn="r" rtl="1">
              <a:spcBef>
                <a:spcPts val="480"/>
              </a:spcBef>
              <a:spcAft>
                <a:spcPts val="0"/>
              </a:spcAft>
              <a:buClr>
                <a:schemeClr val="dk1"/>
              </a:buClr>
              <a:buSzPts val="2400"/>
              <a:buChar char="•"/>
              <a:defRPr sz="2400"/>
            </a:lvl1pPr>
            <a:lvl2pPr marL="914400" lvl="1" indent="-355600" algn="r" rtl="1">
              <a:spcBef>
                <a:spcPts val="400"/>
              </a:spcBef>
              <a:spcAft>
                <a:spcPts val="0"/>
              </a:spcAft>
              <a:buClr>
                <a:schemeClr val="dk1"/>
              </a:buClr>
              <a:buSzPts val="2000"/>
              <a:buChar char="–"/>
              <a:defRPr sz="2000"/>
            </a:lvl2pPr>
            <a:lvl3pPr marL="1371600" lvl="2" indent="-342900" algn="r" rtl="1">
              <a:spcBef>
                <a:spcPts val="360"/>
              </a:spcBef>
              <a:spcAft>
                <a:spcPts val="0"/>
              </a:spcAft>
              <a:buClr>
                <a:schemeClr val="dk1"/>
              </a:buClr>
              <a:buSzPts val="1800"/>
              <a:buChar char="•"/>
              <a:defRPr sz="1800"/>
            </a:lvl3pPr>
            <a:lvl4pPr marL="1828800" lvl="3" indent="-330200" algn="r" rtl="1">
              <a:spcBef>
                <a:spcPts val="320"/>
              </a:spcBef>
              <a:spcAft>
                <a:spcPts val="0"/>
              </a:spcAft>
              <a:buClr>
                <a:schemeClr val="dk1"/>
              </a:buClr>
              <a:buSzPts val="1600"/>
              <a:buChar char="–"/>
              <a:defRPr sz="1600"/>
            </a:lvl4pPr>
            <a:lvl5pPr marL="2286000" lvl="4" indent="-330200" algn="r" rtl="1">
              <a:spcBef>
                <a:spcPts val="320"/>
              </a:spcBef>
              <a:spcAft>
                <a:spcPts val="0"/>
              </a:spcAft>
              <a:buClr>
                <a:schemeClr val="dk1"/>
              </a:buClr>
              <a:buSzPts val="1600"/>
              <a:buChar char="»"/>
              <a:defRPr sz="1600"/>
            </a:lvl5pPr>
            <a:lvl6pPr marL="2743200" lvl="5" indent="-330200" algn="r" rtl="1">
              <a:spcBef>
                <a:spcPts val="320"/>
              </a:spcBef>
              <a:spcAft>
                <a:spcPts val="0"/>
              </a:spcAft>
              <a:buClr>
                <a:schemeClr val="dk1"/>
              </a:buClr>
              <a:buSzPts val="1600"/>
              <a:buChar char="•"/>
              <a:defRPr sz="1600"/>
            </a:lvl6pPr>
            <a:lvl7pPr marL="3200400" lvl="6" indent="-330200" algn="r" rtl="1">
              <a:spcBef>
                <a:spcPts val="320"/>
              </a:spcBef>
              <a:spcAft>
                <a:spcPts val="0"/>
              </a:spcAft>
              <a:buClr>
                <a:schemeClr val="dk1"/>
              </a:buClr>
              <a:buSzPts val="1600"/>
              <a:buChar char="•"/>
              <a:defRPr sz="1600"/>
            </a:lvl7pPr>
            <a:lvl8pPr marL="3657600" lvl="7" indent="-330200" algn="r" rtl="1">
              <a:spcBef>
                <a:spcPts val="320"/>
              </a:spcBef>
              <a:spcAft>
                <a:spcPts val="0"/>
              </a:spcAft>
              <a:buClr>
                <a:schemeClr val="dk1"/>
              </a:buClr>
              <a:buSzPts val="1600"/>
              <a:buChar char="•"/>
              <a:defRPr sz="1600"/>
            </a:lvl8pPr>
            <a:lvl9pPr marL="4114800" lvl="8" indent="-330200" algn="r" rtl="1">
              <a:spcBef>
                <a:spcPts val="320"/>
              </a:spcBef>
              <a:spcAft>
                <a:spcPts val="0"/>
              </a:spcAft>
              <a:buClr>
                <a:schemeClr val="dk1"/>
              </a:buClr>
              <a:buSzPts val="1600"/>
              <a:buChar char="•"/>
              <a:defRPr sz="1600"/>
            </a:lvl9pPr>
          </a:lstStyle>
          <a:p>
            <a:endParaRPr/>
          </a:p>
        </p:txBody>
      </p:sp>
      <p:sp>
        <p:nvSpPr>
          <p:cNvPr id="42" name="Google Shape;42;p6"/>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عنوان فقط"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فارغ"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محتوى ذو تسمية توضيحية"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457200" y="273050"/>
            <a:ext cx="3008313" cy="1162050"/>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3575050" y="273050"/>
            <a:ext cx="5111750" cy="5853113"/>
          </a:xfrm>
          <a:prstGeom prst="rect">
            <a:avLst/>
          </a:prstGeom>
          <a:noFill/>
          <a:ln>
            <a:noFill/>
          </a:ln>
        </p:spPr>
        <p:txBody>
          <a:bodyPr spcFirstLastPara="1" wrap="square" lIns="91425" tIns="45700" rIns="91425" bIns="45700" anchor="t" anchorCtr="0">
            <a:noAutofit/>
          </a:bodyPr>
          <a:lstStyle>
            <a:lvl1pPr marL="457200" lvl="0" indent="-431800" algn="r" rtl="1">
              <a:spcBef>
                <a:spcPts val="640"/>
              </a:spcBef>
              <a:spcAft>
                <a:spcPts val="0"/>
              </a:spcAft>
              <a:buClr>
                <a:schemeClr val="dk1"/>
              </a:buClr>
              <a:buSzPts val="3200"/>
              <a:buChar char="•"/>
              <a:defRPr sz="3200"/>
            </a:lvl1pPr>
            <a:lvl2pPr marL="914400" lvl="1" indent="-406400" algn="r" rtl="1">
              <a:spcBef>
                <a:spcPts val="560"/>
              </a:spcBef>
              <a:spcAft>
                <a:spcPts val="0"/>
              </a:spcAft>
              <a:buClr>
                <a:schemeClr val="dk1"/>
              </a:buClr>
              <a:buSzPts val="2800"/>
              <a:buChar char="–"/>
              <a:defRPr sz="2800"/>
            </a:lvl2pPr>
            <a:lvl3pPr marL="1371600" lvl="2" indent="-381000" algn="r" rtl="1">
              <a:spcBef>
                <a:spcPts val="480"/>
              </a:spcBef>
              <a:spcAft>
                <a:spcPts val="0"/>
              </a:spcAft>
              <a:buClr>
                <a:schemeClr val="dk1"/>
              </a:buClr>
              <a:buSzPts val="2400"/>
              <a:buChar char="•"/>
              <a:defRPr sz="2400"/>
            </a:lvl3pPr>
            <a:lvl4pPr marL="1828800" lvl="3" indent="-355600" algn="r" rtl="1">
              <a:spcBef>
                <a:spcPts val="400"/>
              </a:spcBef>
              <a:spcAft>
                <a:spcPts val="0"/>
              </a:spcAft>
              <a:buClr>
                <a:schemeClr val="dk1"/>
              </a:buClr>
              <a:buSzPts val="2000"/>
              <a:buChar char="–"/>
              <a:defRPr sz="2000"/>
            </a:lvl4pPr>
            <a:lvl5pPr marL="2286000" lvl="4" indent="-355600" algn="r" rtl="1">
              <a:spcBef>
                <a:spcPts val="400"/>
              </a:spcBef>
              <a:spcAft>
                <a:spcPts val="0"/>
              </a:spcAft>
              <a:buClr>
                <a:schemeClr val="dk1"/>
              </a:buClr>
              <a:buSzPts val="2000"/>
              <a:buChar char="»"/>
              <a:defRPr sz="2000"/>
            </a:lvl5pPr>
            <a:lvl6pPr marL="2743200" lvl="5" indent="-355600" algn="r" rtl="1">
              <a:spcBef>
                <a:spcPts val="400"/>
              </a:spcBef>
              <a:spcAft>
                <a:spcPts val="0"/>
              </a:spcAft>
              <a:buClr>
                <a:schemeClr val="dk1"/>
              </a:buClr>
              <a:buSzPts val="2000"/>
              <a:buChar char="•"/>
              <a:defRPr sz="2000"/>
            </a:lvl6pPr>
            <a:lvl7pPr marL="3200400" lvl="6" indent="-355600" algn="r" rtl="1">
              <a:spcBef>
                <a:spcPts val="400"/>
              </a:spcBef>
              <a:spcAft>
                <a:spcPts val="0"/>
              </a:spcAft>
              <a:buClr>
                <a:schemeClr val="dk1"/>
              </a:buClr>
              <a:buSzPts val="2000"/>
              <a:buChar char="•"/>
              <a:defRPr sz="2000"/>
            </a:lvl7pPr>
            <a:lvl8pPr marL="3657600" lvl="7" indent="-355600" algn="r" rtl="1">
              <a:spcBef>
                <a:spcPts val="400"/>
              </a:spcBef>
              <a:spcAft>
                <a:spcPts val="0"/>
              </a:spcAft>
              <a:buClr>
                <a:schemeClr val="dk1"/>
              </a:buClr>
              <a:buSzPts val="2000"/>
              <a:buChar char="•"/>
              <a:defRPr sz="2000"/>
            </a:lvl8pPr>
            <a:lvl9pPr marL="4114800" lvl="8" indent="-355600" algn="r" rtl="1">
              <a:spcBef>
                <a:spcPts val="400"/>
              </a:spcBef>
              <a:spcAft>
                <a:spcPts val="0"/>
              </a:spcAft>
              <a:buClr>
                <a:schemeClr val="dk1"/>
              </a:buClr>
              <a:buSzPts val="2000"/>
              <a:buChar char="•"/>
              <a:defRPr sz="2000"/>
            </a:lvl9pPr>
          </a:lstStyle>
          <a:p>
            <a:endParaRPr/>
          </a:p>
        </p:txBody>
      </p:sp>
      <p:sp>
        <p:nvSpPr>
          <p:cNvPr id="57" name="Google Shape;57;p9"/>
          <p:cNvSpPr txBox="1">
            <a:spLocks noGrp="1"/>
          </p:cNvSpPr>
          <p:nvPr>
            <p:ph type="body" idx="2"/>
          </p:nvPr>
        </p:nvSpPr>
        <p:spPr>
          <a:xfrm>
            <a:off x="457200" y="1435100"/>
            <a:ext cx="3008313" cy="4691063"/>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58" name="Google Shape;58;p9"/>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صورة ذو تسمية توضيحية"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1792288" y="4800600"/>
            <a:ext cx="5486400" cy="566738"/>
          </a:xfrm>
          <a:prstGeom prst="rect">
            <a:avLst/>
          </a:prstGeom>
          <a:noFill/>
          <a:ln>
            <a:noFill/>
          </a:ln>
        </p:spPr>
        <p:txBody>
          <a:bodyPr spcFirstLastPara="1" wrap="square" lIns="91425" tIns="45700" rIns="91425" bIns="45700" anchor="b" anchorCtr="0">
            <a:noAutofit/>
          </a:bodyPr>
          <a:lstStyle>
            <a:lvl1pPr lvl="0" algn="r" rtl="1">
              <a:spcBef>
                <a:spcPts val="0"/>
              </a:spcBef>
              <a:spcAft>
                <a:spcPts val="0"/>
              </a:spcAft>
              <a:buClr>
                <a:schemeClr val="dk1"/>
              </a:buClr>
              <a:buSzPts val="2000"/>
              <a:buFont typeface="Calibri"/>
              <a:buNone/>
              <a:defRPr sz="2000" b="1"/>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92288" y="612775"/>
            <a:ext cx="5486400" cy="4114800"/>
          </a:xfrm>
          <a:prstGeom prst="rect">
            <a:avLst/>
          </a:prstGeom>
          <a:noFill/>
          <a:ln>
            <a:noFill/>
          </a:ln>
        </p:spPr>
        <p:txBody>
          <a:bodyPr spcFirstLastPara="1" wrap="square" lIns="91425" tIns="45700" rIns="91425" bIns="45700" anchor="t" anchorCtr="0">
            <a:noAutofit/>
          </a:bodyPr>
          <a:lstStyle>
            <a:lvl1pPr marR="0" lvl="0" algn="r" rtl="1">
              <a:spcBef>
                <a:spcPts val="640"/>
              </a:spcBef>
              <a:spcAft>
                <a:spcPts val="0"/>
              </a:spcAft>
              <a:buClr>
                <a:schemeClr val="dk1"/>
              </a:buClr>
              <a:buSzPts val="3200"/>
              <a:buFont typeface="Arial"/>
              <a:buNone/>
              <a:defRPr sz="3200" b="0" i="0" u="none" strike="noStrike" cap="none">
                <a:solidFill>
                  <a:schemeClr val="dk1"/>
                </a:solidFill>
                <a:latin typeface="Calibri"/>
                <a:ea typeface="Calibri"/>
                <a:cs typeface="Calibri"/>
                <a:sym typeface="Calibri"/>
              </a:defRPr>
            </a:lvl1pPr>
            <a:lvl2pPr marR="0" lvl="1" algn="r" rtl="1">
              <a:spcBef>
                <a:spcPts val="560"/>
              </a:spcBef>
              <a:spcAft>
                <a:spcPts val="0"/>
              </a:spcAft>
              <a:buClr>
                <a:schemeClr val="dk1"/>
              </a:buClr>
              <a:buSzPts val="2800"/>
              <a:buFont typeface="Arial"/>
              <a:buNone/>
              <a:defRPr sz="2800" b="0" i="0" u="none" strike="noStrike" cap="none">
                <a:solidFill>
                  <a:schemeClr val="dk1"/>
                </a:solidFill>
                <a:latin typeface="Calibri"/>
                <a:ea typeface="Calibri"/>
                <a:cs typeface="Calibri"/>
                <a:sym typeface="Calibri"/>
              </a:defRPr>
            </a:lvl2pPr>
            <a:lvl3pPr marR="0" lvl="2" algn="r" rtl="1">
              <a:spcBef>
                <a:spcPts val="480"/>
              </a:spcBef>
              <a:spcAft>
                <a:spcPts val="0"/>
              </a:spcAft>
              <a:buClr>
                <a:schemeClr val="dk1"/>
              </a:buClr>
              <a:buSzPts val="2400"/>
              <a:buFont typeface="Arial"/>
              <a:buNone/>
              <a:defRPr sz="2400" b="0" i="0" u="none" strike="noStrike" cap="none">
                <a:solidFill>
                  <a:schemeClr val="dk1"/>
                </a:solidFill>
                <a:latin typeface="Calibri"/>
                <a:ea typeface="Calibri"/>
                <a:cs typeface="Calibri"/>
                <a:sym typeface="Calibri"/>
              </a:defRPr>
            </a:lvl3pPr>
            <a:lvl4pPr marR="0" lvl="3"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4pPr>
            <a:lvl5pPr marR="0" lvl="4"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5pPr>
            <a:lvl6pPr marR="0" lvl="5"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6pPr>
            <a:lvl7pPr marR="0" lvl="6"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7pPr>
            <a:lvl8pPr marR="0" lvl="7"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8pPr>
            <a:lvl9pPr marR="0" lvl="8" algn="r" rtl="1">
              <a:spcBef>
                <a:spcPts val="400"/>
              </a:spcBef>
              <a:spcAft>
                <a:spcPts val="0"/>
              </a:spcAft>
              <a:buClr>
                <a:schemeClr val="dk1"/>
              </a:buClr>
              <a:buSzPts val="2000"/>
              <a:buFont typeface="Arial"/>
              <a:buNone/>
              <a:defRPr sz="20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1792288" y="5367338"/>
            <a:ext cx="5486400" cy="804862"/>
          </a:xfrm>
          <a:prstGeom prst="rect">
            <a:avLst/>
          </a:prstGeom>
          <a:noFill/>
          <a:ln>
            <a:noFill/>
          </a:ln>
        </p:spPr>
        <p:txBody>
          <a:bodyPr spcFirstLastPara="1" wrap="square" lIns="91425" tIns="45700" rIns="91425" bIns="45700" anchor="t" anchorCtr="0">
            <a:noAutofit/>
          </a:bodyPr>
          <a:lstStyle>
            <a:lvl1pPr marL="457200" lvl="0" indent="-228600" algn="r" rtl="1">
              <a:spcBef>
                <a:spcPts val="280"/>
              </a:spcBef>
              <a:spcAft>
                <a:spcPts val="0"/>
              </a:spcAft>
              <a:buClr>
                <a:schemeClr val="dk1"/>
              </a:buClr>
              <a:buSzPts val="1400"/>
              <a:buNone/>
              <a:defRPr sz="1400"/>
            </a:lvl1pPr>
            <a:lvl2pPr marL="914400" lvl="1" indent="-228600" algn="r" rtl="1">
              <a:spcBef>
                <a:spcPts val="240"/>
              </a:spcBef>
              <a:spcAft>
                <a:spcPts val="0"/>
              </a:spcAft>
              <a:buClr>
                <a:schemeClr val="dk1"/>
              </a:buClr>
              <a:buSzPts val="1200"/>
              <a:buNone/>
              <a:defRPr sz="1200"/>
            </a:lvl2pPr>
            <a:lvl3pPr marL="1371600" lvl="2" indent="-228600" algn="r" rtl="1">
              <a:spcBef>
                <a:spcPts val="200"/>
              </a:spcBef>
              <a:spcAft>
                <a:spcPts val="0"/>
              </a:spcAft>
              <a:buClr>
                <a:schemeClr val="dk1"/>
              </a:buClr>
              <a:buSzPts val="1000"/>
              <a:buNone/>
              <a:defRPr sz="1000"/>
            </a:lvl3pPr>
            <a:lvl4pPr marL="1828800" lvl="3" indent="-228600" algn="r" rtl="1">
              <a:spcBef>
                <a:spcPts val="180"/>
              </a:spcBef>
              <a:spcAft>
                <a:spcPts val="0"/>
              </a:spcAft>
              <a:buClr>
                <a:schemeClr val="dk1"/>
              </a:buClr>
              <a:buSzPts val="900"/>
              <a:buNone/>
              <a:defRPr sz="900"/>
            </a:lvl4pPr>
            <a:lvl5pPr marL="2286000" lvl="4" indent="-228600" algn="r" rtl="1">
              <a:spcBef>
                <a:spcPts val="180"/>
              </a:spcBef>
              <a:spcAft>
                <a:spcPts val="0"/>
              </a:spcAft>
              <a:buClr>
                <a:schemeClr val="dk1"/>
              </a:buClr>
              <a:buSzPts val="900"/>
              <a:buNone/>
              <a:defRPr sz="900"/>
            </a:lvl5pPr>
            <a:lvl6pPr marL="2743200" lvl="5" indent="-228600" algn="r" rtl="1">
              <a:spcBef>
                <a:spcPts val="180"/>
              </a:spcBef>
              <a:spcAft>
                <a:spcPts val="0"/>
              </a:spcAft>
              <a:buClr>
                <a:schemeClr val="dk1"/>
              </a:buClr>
              <a:buSzPts val="900"/>
              <a:buNone/>
              <a:defRPr sz="900"/>
            </a:lvl6pPr>
            <a:lvl7pPr marL="3200400" lvl="6" indent="-228600" algn="r" rtl="1">
              <a:spcBef>
                <a:spcPts val="180"/>
              </a:spcBef>
              <a:spcAft>
                <a:spcPts val="0"/>
              </a:spcAft>
              <a:buClr>
                <a:schemeClr val="dk1"/>
              </a:buClr>
              <a:buSzPts val="900"/>
              <a:buNone/>
              <a:defRPr sz="900"/>
            </a:lvl7pPr>
            <a:lvl8pPr marL="3657600" lvl="7" indent="-228600" algn="r" rtl="1">
              <a:spcBef>
                <a:spcPts val="180"/>
              </a:spcBef>
              <a:spcAft>
                <a:spcPts val="0"/>
              </a:spcAft>
              <a:buClr>
                <a:schemeClr val="dk1"/>
              </a:buClr>
              <a:buSzPts val="900"/>
              <a:buNone/>
              <a:defRPr sz="900"/>
            </a:lvl8pPr>
            <a:lvl9pPr marL="4114800" lvl="8" indent="-228600" algn="r" rtl="1">
              <a:spcBef>
                <a:spcPts val="180"/>
              </a:spcBef>
              <a:spcAft>
                <a:spcPts val="0"/>
              </a:spcAft>
              <a:buClr>
                <a:schemeClr val="dk1"/>
              </a:buClr>
              <a:buSzPts val="900"/>
              <a:buNone/>
              <a:defRPr sz="900"/>
            </a:lvl9pPr>
          </a:lstStyle>
          <a:p>
            <a:endParaRPr/>
          </a:p>
        </p:txBody>
      </p:sp>
      <p:sp>
        <p:nvSpPr>
          <p:cNvPr id="65" name="Google Shape;65;p10"/>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lvl="0" algn="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lvl="0" algn="ctr" rtl="1">
              <a:spcBef>
                <a:spcPts val="0"/>
              </a:spcBef>
              <a:spcAft>
                <a:spcPts val="0"/>
              </a:spcAft>
              <a:buSzPts val="1400"/>
              <a:buNone/>
              <a:defRPr/>
            </a:lvl1pPr>
            <a:lvl2pPr lvl="1" algn="r" rtl="1">
              <a:spcBef>
                <a:spcPts val="0"/>
              </a:spcBef>
              <a:spcAft>
                <a:spcPts val="0"/>
              </a:spcAft>
              <a:buSzPts val="1400"/>
              <a:buNone/>
              <a:defRPr/>
            </a:lvl2pPr>
            <a:lvl3pPr lvl="2" algn="r" rtl="1">
              <a:spcBef>
                <a:spcPts val="0"/>
              </a:spcBef>
              <a:spcAft>
                <a:spcPts val="0"/>
              </a:spcAft>
              <a:buSzPts val="1400"/>
              <a:buNone/>
              <a:defRPr/>
            </a:lvl3pPr>
            <a:lvl4pPr lvl="3" algn="r" rtl="1">
              <a:spcBef>
                <a:spcPts val="0"/>
              </a:spcBef>
              <a:spcAft>
                <a:spcPts val="0"/>
              </a:spcAft>
              <a:buSzPts val="1400"/>
              <a:buNone/>
              <a:defRPr/>
            </a:lvl4pPr>
            <a:lvl5pPr lvl="4" algn="r" rtl="1">
              <a:spcBef>
                <a:spcPts val="0"/>
              </a:spcBef>
              <a:spcAft>
                <a:spcPts val="0"/>
              </a:spcAft>
              <a:buSzPts val="1400"/>
              <a:buNone/>
              <a:defRPr/>
            </a:lvl5pPr>
            <a:lvl6pPr lvl="5" algn="r" rtl="1">
              <a:spcBef>
                <a:spcPts val="0"/>
              </a:spcBef>
              <a:spcAft>
                <a:spcPts val="0"/>
              </a:spcAft>
              <a:buSzPts val="1400"/>
              <a:buNone/>
              <a:defRPr/>
            </a:lvl6pPr>
            <a:lvl7pPr lvl="6" algn="r" rtl="1">
              <a:spcBef>
                <a:spcPts val="0"/>
              </a:spcBef>
              <a:spcAft>
                <a:spcPts val="0"/>
              </a:spcAft>
              <a:buSzPts val="1400"/>
              <a:buNone/>
              <a:defRPr/>
            </a:lvl7pPr>
            <a:lvl8pPr lvl="7" algn="r" rtl="1">
              <a:spcBef>
                <a:spcPts val="0"/>
              </a:spcBef>
              <a:spcAft>
                <a:spcPts val="0"/>
              </a:spcAft>
              <a:buSzPts val="1400"/>
              <a:buNone/>
              <a:defRPr/>
            </a:lvl8pPr>
            <a:lvl9pPr lvl="8" algn="r" rtl="1">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lvl="0" indent="0" algn="l" rtl="1">
              <a:spcBef>
                <a:spcPts val="0"/>
              </a:spcBef>
              <a:buNone/>
              <a:defRPr/>
            </a:lvl1pPr>
            <a:lvl2pPr marL="0" lvl="1" indent="0" algn="l" rtl="1">
              <a:spcBef>
                <a:spcPts val="0"/>
              </a:spcBef>
              <a:buNone/>
              <a:defRPr/>
            </a:lvl2pPr>
            <a:lvl3pPr marL="0" lvl="2" indent="0" algn="l" rtl="1">
              <a:spcBef>
                <a:spcPts val="0"/>
              </a:spcBef>
              <a:buNone/>
              <a:defRPr/>
            </a:lvl3pPr>
            <a:lvl4pPr marL="0" lvl="3" indent="0" algn="l" rtl="1">
              <a:spcBef>
                <a:spcPts val="0"/>
              </a:spcBef>
              <a:buNone/>
              <a:defRPr/>
            </a:lvl4pPr>
            <a:lvl5pPr marL="0" lvl="4" indent="0" algn="l" rtl="1">
              <a:spcBef>
                <a:spcPts val="0"/>
              </a:spcBef>
              <a:buNone/>
              <a:defRPr/>
            </a:lvl5pPr>
            <a:lvl6pPr marL="0" lvl="5" indent="0" algn="l" rtl="1">
              <a:spcBef>
                <a:spcPts val="0"/>
              </a:spcBef>
              <a:buNone/>
              <a:defRPr/>
            </a:lvl6pPr>
            <a:lvl7pPr marL="0" lvl="6" indent="0" algn="l" rtl="1">
              <a:spcBef>
                <a:spcPts val="0"/>
              </a:spcBef>
              <a:buNone/>
              <a:defRPr/>
            </a:lvl7pPr>
            <a:lvl8pPr marL="0" lvl="7" indent="0" algn="l" rtl="1">
              <a:spcBef>
                <a:spcPts val="0"/>
              </a:spcBef>
              <a:buNone/>
              <a:defRPr/>
            </a:lvl8pPr>
            <a:lvl9pPr marL="0" lvl="8" indent="0" algn="l" rtl="1">
              <a:spcBef>
                <a:spcPts val="0"/>
              </a:spcBef>
              <a:buNone/>
              <a:defRPr/>
            </a:lvl9pPr>
          </a:lstStyle>
          <a:p>
            <a:pPr marL="0" lvl="0" indent="0" algn="l" rtl="1">
              <a:spcBef>
                <a:spcPts val="0"/>
              </a:spcBef>
              <a:spcAft>
                <a:spcPts val="0"/>
              </a:spcAft>
              <a:buNone/>
            </a:pPr>
            <a:fld id="{00000000-1234-1234-1234-123412341234}" type="slidenum">
              <a:rPr lang="ar-IQ"/>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274638"/>
            <a:ext cx="8229600" cy="1143000"/>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600200"/>
            <a:ext cx="8229600" cy="4525963"/>
          </a:xfrm>
          <a:prstGeom prst="rect">
            <a:avLst/>
          </a:prstGeom>
          <a:noFill/>
          <a:ln>
            <a:noFill/>
          </a:ln>
        </p:spPr>
        <p:txBody>
          <a:bodyPr spcFirstLastPara="1" wrap="square" lIns="91425" tIns="45700" rIns="91425" bIns="45700" anchor="t" anchorCtr="0">
            <a:noAutofit/>
          </a:bodyPr>
          <a:lstStyle>
            <a:lvl1pPr marL="457200" marR="0" lvl="0" indent="-431800" algn="r" rtl="1">
              <a:spcBef>
                <a:spcPts val="640"/>
              </a:spcBef>
              <a:spcAft>
                <a:spcPts val="0"/>
              </a:spcAft>
              <a:buClr>
                <a:schemeClr val="dk1"/>
              </a:buClr>
              <a:buSzPts val="3200"/>
              <a:buFont typeface="Arial"/>
              <a:buChar char="•"/>
              <a:defRPr sz="3200" b="0" i="0" u="none" strike="noStrike" cap="none">
                <a:solidFill>
                  <a:schemeClr val="dk1"/>
                </a:solidFill>
                <a:latin typeface="Calibri"/>
                <a:ea typeface="Calibri"/>
                <a:cs typeface="Calibri"/>
                <a:sym typeface="Calibri"/>
              </a:defRPr>
            </a:lvl1pPr>
            <a:lvl2pPr marL="914400" marR="0" lvl="1" indent="-406400" algn="r" rtl="1">
              <a:spcBef>
                <a:spcPts val="56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2pPr>
            <a:lvl3pPr marL="1371600" marR="0" lvl="2" indent="-381000" algn="r" rtl="1">
              <a:spcBef>
                <a:spcPts val="48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3pPr>
            <a:lvl4pPr marL="1828800" marR="0" lvl="3"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4pPr>
            <a:lvl5pPr marL="2286000" marR="0" lvl="4"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5pPr>
            <a:lvl6pPr marL="2743200" marR="0" lvl="5"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6pPr>
            <a:lvl7pPr marL="3200400" marR="0" lvl="6"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7pPr>
            <a:lvl8pPr marL="3657600" marR="0" lvl="7"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8pPr>
            <a:lvl9pPr marL="4114800" marR="0" lvl="8" indent="-355600" algn="r" rtl="1">
              <a:spcBef>
                <a:spcPts val="4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6553200" y="6356350"/>
            <a:ext cx="2133600" cy="365125"/>
          </a:xfrm>
          <a:prstGeom prst="rect">
            <a:avLst/>
          </a:prstGeom>
          <a:noFill/>
          <a:ln>
            <a:noFill/>
          </a:ln>
        </p:spPr>
        <p:txBody>
          <a:bodyPr spcFirstLastPara="1" wrap="square" lIns="91425" tIns="45700" rIns="91425" bIns="45700" anchor="ctr" anchorCtr="0">
            <a:noAutofit/>
          </a:bodyPr>
          <a:lstStyle>
            <a:lvl1pPr marR="0" lvl="0" algn="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3124200" y="6356350"/>
            <a:ext cx="2895600" cy="365125"/>
          </a:xfrm>
          <a:prstGeom prst="rect">
            <a:avLst/>
          </a:prstGeom>
          <a:noFill/>
          <a:ln>
            <a:noFill/>
          </a:ln>
        </p:spPr>
        <p:txBody>
          <a:bodyPr spcFirstLastPara="1" wrap="square" lIns="91425" tIns="45700" rIns="91425" bIns="45700" anchor="ctr" anchorCtr="0">
            <a:noAutofit/>
          </a:bodyPr>
          <a:lstStyle>
            <a:lvl1pPr marR="0" lvl="0" algn="ctr" rtl="1">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r" rtl="1">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457200" y="6356350"/>
            <a:ext cx="2133600" cy="365125"/>
          </a:xfrm>
          <a:prstGeom prst="rect">
            <a:avLst/>
          </a:prstGeom>
          <a:noFill/>
          <a:ln>
            <a:noFill/>
          </a:ln>
        </p:spPr>
        <p:txBody>
          <a:bodyPr spcFirstLastPara="1" wrap="square" lIns="91425" tIns="45700" rIns="91425" bIns="45700" anchor="ctr" anchorCtr="0">
            <a:noAutofit/>
          </a:bodyPr>
          <a:lstStyle>
            <a:lvl1pPr marL="0" marR="0" lvl="0" indent="0" algn="l" rtl="1">
              <a:spcBef>
                <a:spcPts val="0"/>
              </a:spcBef>
              <a:buNone/>
              <a:defRPr sz="1200" b="0" i="0" u="none" strike="noStrike" cap="none">
                <a:solidFill>
                  <a:srgbClr val="888888"/>
                </a:solidFill>
                <a:latin typeface="Calibri"/>
                <a:ea typeface="Calibri"/>
                <a:cs typeface="Calibri"/>
                <a:sym typeface="Calibri"/>
              </a:defRPr>
            </a:lvl1pPr>
            <a:lvl2pPr marL="0" marR="0" lvl="1" indent="0" algn="l" rtl="1">
              <a:spcBef>
                <a:spcPts val="0"/>
              </a:spcBef>
              <a:buNone/>
              <a:defRPr sz="1200" b="0" i="0" u="none" strike="noStrike" cap="none">
                <a:solidFill>
                  <a:srgbClr val="888888"/>
                </a:solidFill>
                <a:latin typeface="Calibri"/>
                <a:ea typeface="Calibri"/>
                <a:cs typeface="Calibri"/>
                <a:sym typeface="Calibri"/>
              </a:defRPr>
            </a:lvl2pPr>
            <a:lvl3pPr marL="0" marR="0" lvl="2" indent="0" algn="l" rtl="1">
              <a:spcBef>
                <a:spcPts val="0"/>
              </a:spcBef>
              <a:buNone/>
              <a:defRPr sz="1200" b="0" i="0" u="none" strike="noStrike" cap="none">
                <a:solidFill>
                  <a:srgbClr val="888888"/>
                </a:solidFill>
                <a:latin typeface="Calibri"/>
                <a:ea typeface="Calibri"/>
                <a:cs typeface="Calibri"/>
                <a:sym typeface="Calibri"/>
              </a:defRPr>
            </a:lvl3pPr>
            <a:lvl4pPr marL="0" marR="0" lvl="3" indent="0" algn="l" rtl="1">
              <a:spcBef>
                <a:spcPts val="0"/>
              </a:spcBef>
              <a:buNone/>
              <a:defRPr sz="1200" b="0" i="0" u="none" strike="noStrike" cap="none">
                <a:solidFill>
                  <a:srgbClr val="888888"/>
                </a:solidFill>
                <a:latin typeface="Calibri"/>
                <a:ea typeface="Calibri"/>
                <a:cs typeface="Calibri"/>
                <a:sym typeface="Calibri"/>
              </a:defRPr>
            </a:lvl4pPr>
            <a:lvl5pPr marL="0" marR="0" lvl="4" indent="0" algn="l" rtl="1">
              <a:spcBef>
                <a:spcPts val="0"/>
              </a:spcBef>
              <a:buNone/>
              <a:defRPr sz="1200" b="0" i="0" u="none" strike="noStrike" cap="none">
                <a:solidFill>
                  <a:srgbClr val="888888"/>
                </a:solidFill>
                <a:latin typeface="Calibri"/>
                <a:ea typeface="Calibri"/>
                <a:cs typeface="Calibri"/>
                <a:sym typeface="Calibri"/>
              </a:defRPr>
            </a:lvl5pPr>
            <a:lvl6pPr marL="0" marR="0" lvl="5" indent="0" algn="l" rtl="1">
              <a:spcBef>
                <a:spcPts val="0"/>
              </a:spcBef>
              <a:buNone/>
              <a:defRPr sz="1200" b="0" i="0" u="none" strike="noStrike" cap="none">
                <a:solidFill>
                  <a:srgbClr val="888888"/>
                </a:solidFill>
                <a:latin typeface="Calibri"/>
                <a:ea typeface="Calibri"/>
                <a:cs typeface="Calibri"/>
                <a:sym typeface="Calibri"/>
              </a:defRPr>
            </a:lvl6pPr>
            <a:lvl7pPr marL="0" marR="0" lvl="6" indent="0" algn="l" rtl="1">
              <a:spcBef>
                <a:spcPts val="0"/>
              </a:spcBef>
              <a:buNone/>
              <a:defRPr sz="1200" b="0" i="0" u="none" strike="noStrike" cap="none">
                <a:solidFill>
                  <a:srgbClr val="888888"/>
                </a:solidFill>
                <a:latin typeface="Calibri"/>
                <a:ea typeface="Calibri"/>
                <a:cs typeface="Calibri"/>
                <a:sym typeface="Calibri"/>
              </a:defRPr>
            </a:lvl7pPr>
            <a:lvl8pPr marL="0" marR="0" lvl="7" indent="0" algn="l" rtl="1">
              <a:spcBef>
                <a:spcPts val="0"/>
              </a:spcBef>
              <a:buNone/>
              <a:defRPr sz="1200" b="0" i="0" u="none" strike="noStrike" cap="none">
                <a:solidFill>
                  <a:srgbClr val="888888"/>
                </a:solidFill>
                <a:latin typeface="Calibri"/>
                <a:ea typeface="Calibri"/>
                <a:cs typeface="Calibri"/>
                <a:sym typeface="Calibri"/>
              </a:defRPr>
            </a:lvl8pPr>
            <a:lvl9pPr marL="0" marR="0" lvl="8" indent="0" algn="l" rtl="1">
              <a:spcBef>
                <a:spcPts val="0"/>
              </a:spcBef>
              <a:buNone/>
              <a:defRPr sz="1200" b="0" i="0" u="none" strike="noStrike" cap="none">
                <a:solidFill>
                  <a:srgbClr val="888888"/>
                </a:solidFill>
                <a:latin typeface="Calibri"/>
                <a:ea typeface="Calibri"/>
                <a:cs typeface="Calibri"/>
                <a:sym typeface="Calibri"/>
              </a:defRPr>
            </a:lvl9pPr>
          </a:lstStyle>
          <a:p>
            <a:pPr marL="0" lvl="0" indent="0" algn="l" rtl="1">
              <a:spcBef>
                <a:spcPts val="0"/>
              </a:spcBef>
              <a:spcAft>
                <a:spcPts val="0"/>
              </a:spcAft>
              <a:buNone/>
            </a:pPr>
            <a:fld id="{00000000-1234-1234-1234-123412341234}" type="slidenum">
              <a:rPr lang="ar-IQ"/>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3"/>
          <p:cNvSpPr txBox="1">
            <a:spLocks noGrp="1"/>
          </p:cNvSpPr>
          <p:nvPr>
            <p:ph type="ctrTitle"/>
          </p:nvPr>
        </p:nvSpPr>
        <p:spPr>
          <a:xfrm>
            <a:off x="827584" y="116632"/>
            <a:ext cx="7772400" cy="720080"/>
          </a:xfrm>
          <a:prstGeom prst="rect">
            <a:avLst/>
          </a:prstGeom>
          <a:noFill/>
          <a:ln>
            <a:noFill/>
          </a:ln>
        </p:spPr>
        <p:txBody>
          <a:bodyPr spcFirstLastPara="1" wrap="square" lIns="91425" tIns="45700" rIns="91425" bIns="45700" anchor="ctr" anchorCtr="0">
            <a:noAutofit/>
          </a:bodyPr>
          <a:lstStyle/>
          <a:p>
            <a:pPr marL="0" lvl="0" indent="0" algn="ctr" rtl="1">
              <a:spcBef>
                <a:spcPts val="0"/>
              </a:spcBef>
              <a:spcAft>
                <a:spcPts val="0"/>
              </a:spcAft>
              <a:buClr>
                <a:schemeClr val="dk1"/>
              </a:buClr>
              <a:buSzPts val="3959"/>
              <a:buFont typeface="Calibri"/>
              <a:buNone/>
            </a:pPr>
            <a:r>
              <a:rPr lang="ar-IQ" sz="3959"/>
              <a:t>إحداث أيلول الأسود</a:t>
            </a:r>
            <a:endParaRPr sz="3959"/>
          </a:p>
        </p:txBody>
      </p:sp>
      <p:sp>
        <p:nvSpPr>
          <p:cNvPr id="85" name="Google Shape;85;p13"/>
          <p:cNvSpPr txBox="1">
            <a:spLocks noGrp="1"/>
          </p:cNvSpPr>
          <p:nvPr>
            <p:ph type="subTitle" idx="1"/>
          </p:nvPr>
        </p:nvSpPr>
        <p:spPr>
          <a:xfrm>
            <a:off x="251520" y="1052736"/>
            <a:ext cx="8640960" cy="5616624"/>
          </a:xfrm>
          <a:prstGeom prst="rect">
            <a:avLst/>
          </a:prstGeom>
          <a:noFill/>
          <a:ln>
            <a:noFill/>
          </a:ln>
        </p:spPr>
        <p:txBody>
          <a:bodyPr spcFirstLastPara="1" wrap="square" lIns="91425" tIns="45700" rIns="91425" bIns="45700" anchor="t" anchorCtr="0">
            <a:noAutofit/>
          </a:bodyPr>
          <a:lstStyle/>
          <a:p>
            <a:pPr marL="0" lvl="0" indent="0" algn="just" rtl="1">
              <a:lnSpc>
                <a:spcPct val="80000"/>
              </a:lnSpc>
              <a:spcBef>
                <a:spcPts val="0"/>
              </a:spcBef>
              <a:spcAft>
                <a:spcPts val="0"/>
              </a:spcAft>
              <a:buClr>
                <a:schemeClr val="dk1"/>
              </a:buClr>
              <a:buSzPts val="1320"/>
              <a:buNone/>
            </a:pPr>
            <a:r>
              <a:rPr lang="ar-IQ" sz="1320" b="1">
                <a:solidFill>
                  <a:schemeClr val="dk1"/>
                </a:solidFill>
              </a:rPr>
              <a:t>مُصطلح “أيلول </a:t>
            </a:r>
            <a:r>
              <a:rPr lang="ar-IQ" sz="1280" b="1">
                <a:solidFill>
                  <a:schemeClr val="dk1"/>
                </a:solidFill>
              </a:rPr>
              <a:t>الأسود” يعبّر عن فترة الأحداث المؤسفة التي شهدت قتالًا داميًا بين القوات الأردنية والمسلحين الفلسطينيين، أسفرت عن سقوط آلاف القتلى في حرب أهلية استمرت حتى يوليو من عام 1971؛ فبعد معركة الكرامة، عام 1968، التي انتصر فيها الجيش العربي الأردني على الجيش الإسرائيلي في الأغوار، اعتُبرت المعركة “أول انتصار للعرب على إسرائيل”.</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وحوّلت معركة الكرامة حركة “فتح” من مجرد منظمة مسلحة إلى حركة تحرر وطني، وبعد اتفاقية البنود السبع في نوفمبر عام 1968، وبعد أن شهدت الفترة بين منتصف عام 1968 ونهاية عام 1969، مئات الاشتباكات العنيفة بين الفصائل الفلسطينية وقوات الأمن الأردنية. وأصبحت أعمال العنف والخطف تتكرر بصورة مستمرة حتى باتت تُعرف عمان في وسائل الإعلام العربية </a:t>
            </a:r>
            <a:r>
              <a:rPr lang="ar-IQ" sz="1280" b="1">
                <a:solidFill>
                  <a:schemeClr val="dk1"/>
                </a:solidFill>
                <a:latin typeface="Arial"/>
                <a:ea typeface="Arial"/>
                <a:cs typeface="Arial"/>
                <a:sym typeface="Arial"/>
              </a:rPr>
              <a:t>بـ</a:t>
            </a:r>
            <a:r>
              <a:rPr lang="ar-IQ" sz="1280" b="1">
                <a:solidFill>
                  <a:schemeClr val="dk1"/>
                </a:solidFill>
              </a:rPr>
              <a:t>”هانوي العرب”؛ خشي الملك حسين من تدهور الأوضاع في الشرق الأوسط إلى حرب شاملة مدمرة في حالة سيطرة الفلسطينيين الذين تؤيدهم سوريا على الأردن، ما دفعه إلى مناشدة الحكومة البريطانية ومطالبتها إقناع إسرائيل بالتدخّل، في الوقت الذي كانت سوريا تدعم فيه الفلسطينيين التي تمكنت من السيطرة على أجزاء من الأردن، حتى تمكّن الجيش الأردني من تدمير قواعدها فيما عُرف لاحقًا بأحداث “أيلول الأسود”.</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الأسباب المباشرة</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بدأت المشكلة تتبلور، بحسب وثائق بريطانية، في 6 سبتمبر 1970، بعد أن خطفت الجبهة الشعبية لتحرير فلسطين ثلاث طائرات أجنبية كانت قد أقلعت من ألمانيا وسويسرا وأمستردام هولندا متجهة إلى نيويورك.</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حوّل الخاطفون اتجاه طائرتين منها إلى الأردن وأجبروهما على الهبوط في مطار بعيد في منطقة الأزرق الصحراوية شمال شرق الأردن، فيما حوّلت وجهة الطائرة الثالثة إلى القاهرة حيث عمد الخاطفون إلى تفجيرها.</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بعد مرور ثلاثة أيام على الحادث، خُطفت طائرة مدنية أخرى، وطلب “الفدائيون” إطلاق سراح رفاق فلسطينيين لهم معتقلين في سجون أوروبية، وعندما رُفض مطلبهم عمدوا في 12 سبتمبر وتحت أنظار وسائل الإعلام العالمية، إلى تفجير الطائرات الثلاث بعد إطلاق سراح ركابها.</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بداية المواجهة</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 والملك حسين (التاريخ السوري)في 9 يونيو 1970، نجا الملك حسين من محاولتيّ اغتيال فاشلتين، قامت على إثرها مصادمات بين قوات الأمن وقوات المنظمات الفلسطينية ما بين فبراير ويونيو من عام 1970 أوقعت نحو 1000 شخص.</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في ‏17‏ سبتمبر‏1970,‏ بدأ الجيش الأردني قصف معسكرات وأماكن تجمعات المقاومة الفلسطينية بنيران كثيفة ومتصلة‏ لترد القوات الفلسطينية بمعارك شرسة،وتساقط كثير من الضحايا من الجانبين‏، ولا </a:t>
            </a:r>
            <a:r>
              <a:rPr lang="ar-IQ" sz="1280" b="1">
                <a:solidFill>
                  <a:schemeClr val="dk1"/>
                </a:solidFill>
                <a:latin typeface="Arial"/>
                <a:ea typeface="Arial"/>
                <a:cs typeface="Arial"/>
                <a:sym typeface="Arial"/>
              </a:rPr>
              <a:t>سيما</a:t>
            </a:r>
            <a:r>
              <a:rPr lang="ar-IQ" sz="1280" b="1">
                <a:solidFill>
                  <a:schemeClr val="dk1"/>
                </a:solidFill>
              </a:rPr>
              <a:t> من الجانب الفلسطيني‏، قُدّرت عدد الإصابات التي خلّفتها الحرب الأهلية الأردنية الفلسطينية بعشرات الآلاف، ونحو 4 آلاف قتيل من الجانب الفلسطيني، فيما أُصيب، بحسب سجلات الجيش الأردني، أكثر من 110 جندي أردني ووصل عدد القتلى بين صفوف المدنيين الأردنيين إلى نحو 3 آلاف قتيل.</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استغاثة الملك حسين بإسرائيل</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أشارت </a:t>
            </a:r>
            <a:r>
              <a:rPr lang="ar-IQ" sz="1280" b="1">
                <a:solidFill>
                  <a:schemeClr val="dk1"/>
                </a:solidFill>
                <a:latin typeface="Arial"/>
                <a:ea typeface="Arial"/>
                <a:cs typeface="Arial"/>
                <a:sym typeface="Arial"/>
              </a:rPr>
              <a:t>هآرتس</a:t>
            </a:r>
            <a:r>
              <a:rPr lang="ar-IQ" sz="1280" b="1">
                <a:solidFill>
                  <a:schemeClr val="dk1"/>
                </a:solidFill>
              </a:rPr>
              <a:t> استنادا للوثائق الأميركية إلى أن كيسنجر أبلغ إسحق </a:t>
            </a:r>
            <a:r>
              <a:rPr lang="ar-IQ" sz="1280" b="1">
                <a:solidFill>
                  <a:schemeClr val="dk1"/>
                </a:solidFill>
                <a:latin typeface="Arial"/>
                <a:ea typeface="Arial"/>
                <a:cs typeface="Arial"/>
                <a:sym typeface="Arial"/>
              </a:rPr>
              <a:t>رابين</a:t>
            </a:r>
            <a:r>
              <a:rPr lang="ar-IQ" sz="1280" b="1">
                <a:solidFill>
                  <a:schemeClr val="dk1"/>
                </a:solidFill>
              </a:rPr>
              <a:t> سفير إسرائيل في واشنطن في 20 سبتمبر/أيلول 1970 بطلب الملك الحسين، بأن يتدخل سلاح الجو الإسرائيلي لمهاجمة المدرعات السورية التي اقتحمت الحدود الشمالية للأردن. ودعا نيكسون لعملية خاطفة وحادة، وطالب بأن تكون ماحقة، محذرا من تورط مع السوريين “الملعونين” بحرب أخرى لمدة ثلاثة أشهر.</a:t>
            </a:r>
            <a:endParaRPr/>
          </a:p>
          <a:p>
            <a:pPr marL="0" lvl="0" indent="0" algn="just" rtl="1">
              <a:lnSpc>
                <a:spcPct val="80000"/>
              </a:lnSpc>
              <a:spcBef>
                <a:spcPts val="256"/>
              </a:spcBef>
              <a:spcAft>
                <a:spcPts val="0"/>
              </a:spcAft>
              <a:buClr>
                <a:schemeClr val="dk1"/>
              </a:buClr>
              <a:buSzPts val="1280"/>
              <a:buNone/>
            </a:pPr>
            <a:r>
              <a:rPr lang="ar-IQ" sz="1280" b="1">
                <a:solidFill>
                  <a:schemeClr val="dk1"/>
                </a:solidFill>
              </a:rPr>
              <a:t>وأشارت المحاضر التاريخية إلى أن نيكسون طلب أن تصدر إسرائيل بيانا بموازاة تدخلها لصالح العاهل الأردني تؤكد فيه خلوها من دوافع احتلال الأرض وضمها ولكن لا مانع لدى نيكسون من سيطرة إسرائيل على الأرض في حال تغيرت الأوضاع في الأردن وأن واشنطن ستقبل ذلك بتفهم.</a:t>
            </a:r>
            <a:endParaRPr/>
          </a:p>
          <a:p>
            <a:pPr marL="0" lvl="0" indent="0" algn="ctr" rtl="1">
              <a:lnSpc>
                <a:spcPct val="80000"/>
              </a:lnSpc>
              <a:spcBef>
                <a:spcPts val="256"/>
              </a:spcBef>
              <a:spcAft>
                <a:spcPts val="0"/>
              </a:spcAft>
              <a:buClr>
                <a:srgbClr val="888888"/>
              </a:buClr>
              <a:buSzPts val="1280"/>
              <a:buNone/>
            </a:pPr>
            <a:endParaRPr sz="1280"/>
          </a:p>
        </p:txBody>
      </p:sp>
    </p:spTree>
  </p:cSld>
  <p:clrMapOvr>
    <a:masterClrMapping/>
  </p:clrMapOvr>
</p:sld>
</file>

<file path=ppt/theme/theme1.xml><?xml version="1.0" encoding="utf-8"?>
<a:theme xmlns:a="http://schemas.openxmlformats.org/drawingml/2006/main" name="سمة Offic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318</Words>
  <Application>Microsoft Office PowerPoint</Application>
  <PresentationFormat>عرض على الشاشة (3:4)‏</PresentationFormat>
  <Paragraphs>13</Paragraphs>
  <Slides>1</Slides>
  <Notes>1</Notes>
  <HiddenSlides>0</HiddenSlides>
  <MMClips>0</MMClips>
  <ScaleCrop>false</ScaleCrop>
  <HeadingPairs>
    <vt:vector size="4" baseType="variant">
      <vt:variant>
        <vt:lpstr>نسق</vt:lpstr>
      </vt:variant>
      <vt:variant>
        <vt:i4>1</vt:i4>
      </vt:variant>
      <vt:variant>
        <vt:lpstr>عناوين الشرائح</vt:lpstr>
      </vt:variant>
      <vt:variant>
        <vt:i4>1</vt:i4>
      </vt:variant>
    </vt:vector>
  </HeadingPairs>
  <TitlesOfParts>
    <vt:vector size="2" baseType="lpstr">
      <vt:lpstr>سمة Office</vt:lpstr>
      <vt:lpstr>إحداث أيلول الأسود</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إحداث أيلول الأسود</dc:title>
  <dc:creator>ali</dc:creator>
  <cp:lastModifiedBy>DR.Ahmed Saker 2O11</cp:lastModifiedBy>
  <cp:revision>1</cp:revision>
  <dcterms:modified xsi:type="dcterms:W3CDTF">2020-03-08T18:18:30Z</dcterms:modified>
</cp:coreProperties>
</file>