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p:scale>
          <a:sx n="76" d="100"/>
          <a:sy n="76" d="100"/>
        </p:scale>
        <p:origin x="-1842"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69830363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شريحة عنوان"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rtl="1">
              <a:spcBef>
                <a:spcPts val="640"/>
              </a:spcBef>
              <a:spcAft>
                <a:spcPts val="0"/>
              </a:spcAft>
              <a:buClr>
                <a:srgbClr val="888888"/>
              </a:buClr>
              <a:buSzPts val="3200"/>
              <a:buNone/>
              <a:defRPr>
                <a:solidFill>
                  <a:srgbClr val="888888"/>
                </a:solidFill>
              </a:defRPr>
            </a:lvl1pPr>
            <a:lvl2pPr lvl="1" algn="ctr" rtl="1">
              <a:spcBef>
                <a:spcPts val="560"/>
              </a:spcBef>
              <a:spcAft>
                <a:spcPts val="0"/>
              </a:spcAft>
              <a:buClr>
                <a:srgbClr val="888888"/>
              </a:buClr>
              <a:buSzPts val="2800"/>
              <a:buNone/>
              <a:defRPr>
                <a:solidFill>
                  <a:srgbClr val="888888"/>
                </a:solidFill>
              </a:defRPr>
            </a:lvl2pPr>
            <a:lvl3pPr lvl="2" algn="ctr" rtl="1">
              <a:spcBef>
                <a:spcPts val="480"/>
              </a:spcBef>
              <a:spcAft>
                <a:spcPts val="0"/>
              </a:spcAft>
              <a:buClr>
                <a:srgbClr val="888888"/>
              </a:buClr>
              <a:buSzPts val="2400"/>
              <a:buNone/>
              <a:defRPr>
                <a:solidFill>
                  <a:srgbClr val="888888"/>
                </a:solidFill>
              </a:defRPr>
            </a:lvl3pPr>
            <a:lvl4pPr lvl="3" algn="ctr" rtl="1">
              <a:spcBef>
                <a:spcPts val="400"/>
              </a:spcBef>
              <a:spcAft>
                <a:spcPts val="0"/>
              </a:spcAft>
              <a:buClr>
                <a:srgbClr val="888888"/>
              </a:buClr>
              <a:buSzPts val="2000"/>
              <a:buNone/>
              <a:defRPr>
                <a:solidFill>
                  <a:srgbClr val="888888"/>
                </a:solidFill>
              </a:defRPr>
            </a:lvl4pPr>
            <a:lvl5pPr lvl="4" algn="ctr" rtl="1">
              <a:spcBef>
                <a:spcPts val="400"/>
              </a:spcBef>
              <a:spcAft>
                <a:spcPts val="0"/>
              </a:spcAft>
              <a:buClr>
                <a:srgbClr val="888888"/>
              </a:buClr>
              <a:buSzPts val="2000"/>
              <a:buNone/>
              <a:defRPr>
                <a:solidFill>
                  <a:srgbClr val="888888"/>
                </a:solidFill>
              </a:defRPr>
            </a:lvl5pPr>
            <a:lvl6pPr lvl="5" algn="ctr" rtl="1">
              <a:spcBef>
                <a:spcPts val="400"/>
              </a:spcBef>
              <a:spcAft>
                <a:spcPts val="0"/>
              </a:spcAft>
              <a:buClr>
                <a:srgbClr val="888888"/>
              </a:buClr>
              <a:buSzPts val="2000"/>
              <a:buNone/>
              <a:defRPr>
                <a:solidFill>
                  <a:srgbClr val="888888"/>
                </a:solidFill>
              </a:defRPr>
            </a:lvl6pPr>
            <a:lvl7pPr lvl="6" algn="ctr" rtl="1">
              <a:spcBef>
                <a:spcPts val="400"/>
              </a:spcBef>
              <a:spcAft>
                <a:spcPts val="0"/>
              </a:spcAft>
              <a:buClr>
                <a:srgbClr val="888888"/>
              </a:buClr>
              <a:buSzPts val="2000"/>
              <a:buNone/>
              <a:defRPr>
                <a:solidFill>
                  <a:srgbClr val="888888"/>
                </a:solidFill>
              </a:defRPr>
            </a:lvl7pPr>
            <a:lvl8pPr lvl="7" algn="ctr" rtl="1">
              <a:spcBef>
                <a:spcPts val="400"/>
              </a:spcBef>
              <a:spcAft>
                <a:spcPts val="0"/>
              </a:spcAft>
              <a:buClr>
                <a:srgbClr val="888888"/>
              </a:buClr>
              <a:buSzPts val="2000"/>
              <a:buNone/>
              <a:defRPr>
                <a:solidFill>
                  <a:srgbClr val="888888"/>
                </a:solidFill>
              </a:defRPr>
            </a:lvl8pPr>
            <a:lvl9pPr lvl="8" algn="ctr" rtl="1">
              <a:spcBef>
                <a:spcPts val="400"/>
              </a:spcBef>
              <a:spcAft>
                <a:spcPts val="0"/>
              </a:spcAft>
              <a:buClr>
                <a:srgbClr val="888888"/>
              </a:buClr>
              <a:buSzPts val="2000"/>
              <a:buNone/>
              <a:defRPr>
                <a:solidFill>
                  <a:srgbClr val="888888"/>
                </a:solidFill>
              </a:defRPr>
            </a:lvl9pPr>
          </a:lstStyle>
          <a:p>
            <a:endParaRPr/>
          </a:p>
        </p:txBody>
      </p:sp>
      <p:sp>
        <p:nvSpPr>
          <p:cNvPr id="14" name="Google Shape;14;p2"/>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عنوان ونص عمودي"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عنوان ونص عموديان"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عنوان ومحتوى"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عنوان المقطع" type="secHead">
  <p:cSld name="SECTION_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r" rtl="1">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r" rtl="1">
              <a:spcBef>
                <a:spcPts val="400"/>
              </a:spcBef>
              <a:spcAft>
                <a:spcPts val="0"/>
              </a:spcAft>
              <a:buClr>
                <a:srgbClr val="888888"/>
              </a:buClr>
              <a:buSzPts val="2000"/>
              <a:buNone/>
              <a:defRPr sz="2000">
                <a:solidFill>
                  <a:srgbClr val="888888"/>
                </a:solidFill>
              </a:defRPr>
            </a:lvl1pPr>
            <a:lvl2pPr marL="914400" lvl="1" indent="-228600" algn="r" rtl="1">
              <a:spcBef>
                <a:spcPts val="360"/>
              </a:spcBef>
              <a:spcAft>
                <a:spcPts val="0"/>
              </a:spcAft>
              <a:buClr>
                <a:srgbClr val="888888"/>
              </a:buClr>
              <a:buSzPts val="1800"/>
              <a:buNone/>
              <a:defRPr sz="1800">
                <a:solidFill>
                  <a:srgbClr val="888888"/>
                </a:solidFill>
              </a:defRPr>
            </a:lvl2pPr>
            <a:lvl3pPr marL="1371600" lvl="2" indent="-228600" algn="r" rtl="1">
              <a:spcBef>
                <a:spcPts val="320"/>
              </a:spcBef>
              <a:spcAft>
                <a:spcPts val="0"/>
              </a:spcAft>
              <a:buClr>
                <a:srgbClr val="888888"/>
              </a:buClr>
              <a:buSzPts val="1600"/>
              <a:buNone/>
              <a:defRPr sz="1600">
                <a:solidFill>
                  <a:srgbClr val="888888"/>
                </a:solidFill>
              </a:defRPr>
            </a:lvl3pPr>
            <a:lvl4pPr marL="1828800" lvl="3" indent="-228600" algn="r" rtl="1">
              <a:spcBef>
                <a:spcPts val="280"/>
              </a:spcBef>
              <a:spcAft>
                <a:spcPts val="0"/>
              </a:spcAft>
              <a:buClr>
                <a:srgbClr val="888888"/>
              </a:buClr>
              <a:buSzPts val="1400"/>
              <a:buNone/>
              <a:defRPr sz="1400">
                <a:solidFill>
                  <a:srgbClr val="888888"/>
                </a:solidFill>
              </a:defRPr>
            </a:lvl4pPr>
            <a:lvl5pPr marL="2286000" lvl="4" indent="-228600" algn="r" rtl="1">
              <a:spcBef>
                <a:spcPts val="280"/>
              </a:spcBef>
              <a:spcAft>
                <a:spcPts val="0"/>
              </a:spcAft>
              <a:buClr>
                <a:srgbClr val="888888"/>
              </a:buClr>
              <a:buSzPts val="1400"/>
              <a:buNone/>
              <a:defRPr sz="1400">
                <a:solidFill>
                  <a:srgbClr val="888888"/>
                </a:solidFill>
              </a:defRPr>
            </a:lvl5pPr>
            <a:lvl6pPr marL="2743200" lvl="5" indent="-228600" algn="r" rtl="1">
              <a:spcBef>
                <a:spcPts val="280"/>
              </a:spcBef>
              <a:spcAft>
                <a:spcPts val="0"/>
              </a:spcAft>
              <a:buClr>
                <a:srgbClr val="888888"/>
              </a:buClr>
              <a:buSzPts val="1400"/>
              <a:buNone/>
              <a:defRPr sz="1400">
                <a:solidFill>
                  <a:srgbClr val="888888"/>
                </a:solidFill>
              </a:defRPr>
            </a:lvl6pPr>
            <a:lvl7pPr marL="3200400" lvl="6" indent="-228600" algn="r" rtl="1">
              <a:spcBef>
                <a:spcPts val="280"/>
              </a:spcBef>
              <a:spcAft>
                <a:spcPts val="0"/>
              </a:spcAft>
              <a:buClr>
                <a:srgbClr val="888888"/>
              </a:buClr>
              <a:buSzPts val="1400"/>
              <a:buNone/>
              <a:defRPr sz="1400">
                <a:solidFill>
                  <a:srgbClr val="888888"/>
                </a:solidFill>
              </a:defRPr>
            </a:lvl7pPr>
            <a:lvl8pPr marL="3657600" lvl="7" indent="-228600" algn="r" rtl="1">
              <a:spcBef>
                <a:spcPts val="280"/>
              </a:spcBef>
              <a:spcAft>
                <a:spcPts val="0"/>
              </a:spcAft>
              <a:buClr>
                <a:srgbClr val="888888"/>
              </a:buClr>
              <a:buSzPts val="1400"/>
              <a:buNone/>
              <a:defRPr sz="1400">
                <a:solidFill>
                  <a:srgbClr val="888888"/>
                </a:solidFill>
              </a:defRPr>
            </a:lvl8pPr>
            <a:lvl9pPr marL="4114800" lvl="8" indent="-228600" algn="r" rtl="1">
              <a:spcBef>
                <a:spcPts val="280"/>
              </a:spcBef>
              <a:spcAft>
                <a:spcPts val="0"/>
              </a:spcAft>
              <a:buClr>
                <a:srgbClr val="888888"/>
              </a:buClr>
              <a:buSzPts val="1400"/>
              <a:buNone/>
              <a:defRPr sz="1400">
                <a:solidFill>
                  <a:srgbClr val="888888"/>
                </a:solidFill>
              </a:defRPr>
            </a:lvl9pPr>
          </a:lstStyle>
          <a:p>
            <a:endParaRPr/>
          </a:p>
        </p:txBody>
      </p:sp>
      <p:sp>
        <p:nvSpPr>
          <p:cNvPr id="26" name="Google Shape;26;p4"/>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محتويين"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r" rtl="1">
              <a:spcBef>
                <a:spcPts val="560"/>
              </a:spcBef>
              <a:spcAft>
                <a:spcPts val="0"/>
              </a:spcAft>
              <a:buClr>
                <a:schemeClr val="dk1"/>
              </a:buClr>
              <a:buSzPts val="2800"/>
              <a:buChar char="•"/>
              <a:defRPr sz="2800"/>
            </a:lvl1pPr>
            <a:lvl2pPr marL="914400" lvl="1" indent="-381000" algn="r" rtl="1">
              <a:spcBef>
                <a:spcPts val="480"/>
              </a:spcBef>
              <a:spcAft>
                <a:spcPts val="0"/>
              </a:spcAft>
              <a:buClr>
                <a:schemeClr val="dk1"/>
              </a:buClr>
              <a:buSzPts val="2400"/>
              <a:buChar char="–"/>
              <a:defRPr sz="2400"/>
            </a:lvl2pPr>
            <a:lvl3pPr marL="1371600" lvl="2" indent="-355600" algn="r" rtl="1">
              <a:spcBef>
                <a:spcPts val="400"/>
              </a:spcBef>
              <a:spcAft>
                <a:spcPts val="0"/>
              </a:spcAft>
              <a:buClr>
                <a:schemeClr val="dk1"/>
              </a:buClr>
              <a:buSzPts val="2000"/>
              <a:buChar char="•"/>
              <a:defRPr sz="2000"/>
            </a:lvl3pPr>
            <a:lvl4pPr marL="1828800" lvl="3" indent="-342900" algn="r" rtl="1">
              <a:spcBef>
                <a:spcPts val="360"/>
              </a:spcBef>
              <a:spcAft>
                <a:spcPts val="0"/>
              </a:spcAft>
              <a:buClr>
                <a:schemeClr val="dk1"/>
              </a:buClr>
              <a:buSzPts val="1800"/>
              <a:buChar char="–"/>
              <a:defRPr sz="1800"/>
            </a:lvl4pPr>
            <a:lvl5pPr marL="2286000" lvl="4" indent="-342900" algn="r" rtl="1">
              <a:spcBef>
                <a:spcPts val="360"/>
              </a:spcBef>
              <a:spcAft>
                <a:spcPts val="0"/>
              </a:spcAft>
              <a:buClr>
                <a:schemeClr val="dk1"/>
              </a:buClr>
              <a:buSzPts val="1800"/>
              <a:buChar char="»"/>
              <a:defRPr sz="1800"/>
            </a:lvl5pPr>
            <a:lvl6pPr marL="2743200" lvl="5" indent="-342900" algn="r" rtl="1">
              <a:spcBef>
                <a:spcPts val="360"/>
              </a:spcBef>
              <a:spcAft>
                <a:spcPts val="0"/>
              </a:spcAft>
              <a:buClr>
                <a:schemeClr val="dk1"/>
              </a:buClr>
              <a:buSzPts val="1800"/>
              <a:buChar char="•"/>
              <a:defRPr sz="1800"/>
            </a:lvl6pPr>
            <a:lvl7pPr marL="3200400" lvl="6" indent="-342900" algn="r" rtl="1">
              <a:spcBef>
                <a:spcPts val="360"/>
              </a:spcBef>
              <a:spcAft>
                <a:spcPts val="0"/>
              </a:spcAft>
              <a:buClr>
                <a:schemeClr val="dk1"/>
              </a:buClr>
              <a:buSzPts val="1800"/>
              <a:buChar char="•"/>
              <a:defRPr sz="1800"/>
            </a:lvl7pPr>
            <a:lvl8pPr marL="3657600" lvl="7" indent="-342900" algn="r" rtl="1">
              <a:spcBef>
                <a:spcPts val="360"/>
              </a:spcBef>
              <a:spcAft>
                <a:spcPts val="0"/>
              </a:spcAft>
              <a:buClr>
                <a:schemeClr val="dk1"/>
              </a:buClr>
              <a:buSzPts val="1800"/>
              <a:buChar char="•"/>
              <a:defRPr sz="1800"/>
            </a:lvl8pPr>
            <a:lvl9pPr marL="4114800" lvl="8" indent="-342900" algn="r" rtl="1">
              <a:spcBef>
                <a:spcPts val="360"/>
              </a:spcBef>
              <a:spcAft>
                <a:spcPts val="0"/>
              </a:spcAft>
              <a:buClr>
                <a:schemeClr val="dk1"/>
              </a:buClr>
              <a:buSzPts val="1800"/>
              <a:buChar char="•"/>
              <a:defRPr sz="1800"/>
            </a:lvl9pPr>
          </a:lstStyle>
          <a:p>
            <a:endParaRPr/>
          </a:p>
        </p:txBody>
      </p:sp>
      <p:sp>
        <p:nvSpPr>
          <p:cNvPr id="32" name="Google Shape;32;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r" rtl="1">
              <a:spcBef>
                <a:spcPts val="560"/>
              </a:spcBef>
              <a:spcAft>
                <a:spcPts val="0"/>
              </a:spcAft>
              <a:buClr>
                <a:schemeClr val="dk1"/>
              </a:buClr>
              <a:buSzPts val="2800"/>
              <a:buChar char="•"/>
              <a:defRPr sz="2800"/>
            </a:lvl1pPr>
            <a:lvl2pPr marL="914400" lvl="1" indent="-381000" algn="r" rtl="1">
              <a:spcBef>
                <a:spcPts val="480"/>
              </a:spcBef>
              <a:spcAft>
                <a:spcPts val="0"/>
              </a:spcAft>
              <a:buClr>
                <a:schemeClr val="dk1"/>
              </a:buClr>
              <a:buSzPts val="2400"/>
              <a:buChar char="–"/>
              <a:defRPr sz="2400"/>
            </a:lvl2pPr>
            <a:lvl3pPr marL="1371600" lvl="2" indent="-355600" algn="r" rtl="1">
              <a:spcBef>
                <a:spcPts val="400"/>
              </a:spcBef>
              <a:spcAft>
                <a:spcPts val="0"/>
              </a:spcAft>
              <a:buClr>
                <a:schemeClr val="dk1"/>
              </a:buClr>
              <a:buSzPts val="2000"/>
              <a:buChar char="•"/>
              <a:defRPr sz="2000"/>
            </a:lvl3pPr>
            <a:lvl4pPr marL="1828800" lvl="3" indent="-342900" algn="r" rtl="1">
              <a:spcBef>
                <a:spcPts val="360"/>
              </a:spcBef>
              <a:spcAft>
                <a:spcPts val="0"/>
              </a:spcAft>
              <a:buClr>
                <a:schemeClr val="dk1"/>
              </a:buClr>
              <a:buSzPts val="1800"/>
              <a:buChar char="–"/>
              <a:defRPr sz="1800"/>
            </a:lvl4pPr>
            <a:lvl5pPr marL="2286000" lvl="4" indent="-342900" algn="r" rtl="1">
              <a:spcBef>
                <a:spcPts val="360"/>
              </a:spcBef>
              <a:spcAft>
                <a:spcPts val="0"/>
              </a:spcAft>
              <a:buClr>
                <a:schemeClr val="dk1"/>
              </a:buClr>
              <a:buSzPts val="1800"/>
              <a:buChar char="»"/>
              <a:defRPr sz="1800"/>
            </a:lvl5pPr>
            <a:lvl6pPr marL="2743200" lvl="5" indent="-342900" algn="r" rtl="1">
              <a:spcBef>
                <a:spcPts val="360"/>
              </a:spcBef>
              <a:spcAft>
                <a:spcPts val="0"/>
              </a:spcAft>
              <a:buClr>
                <a:schemeClr val="dk1"/>
              </a:buClr>
              <a:buSzPts val="1800"/>
              <a:buChar char="•"/>
              <a:defRPr sz="1800"/>
            </a:lvl6pPr>
            <a:lvl7pPr marL="3200400" lvl="6" indent="-342900" algn="r" rtl="1">
              <a:spcBef>
                <a:spcPts val="360"/>
              </a:spcBef>
              <a:spcAft>
                <a:spcPts val="0"/>
              </a:spcAft>
              <a:buClr>
                <a:schemeClr val="dk1"/>
              </a:buClr>
              <a:buSzPts val="1800"/>
              <a:buChar char="•"/>
              <a:defRPr sz="1800"/>
            </a:lvl7pPr>
            <a:lvl8pPr marL="3657600" lvl="7" indent="-342900" algn="r" rtl="1">
              <a:spcBef>
                <a:spcPts val="360"/>
              </a:spcBef>
              <a:spcAft>
                <a:spcPts val="0"/>
              </a:spcAft>
              <a:buClr>
                <a:schemeClr val="dk1"/>
              </a:buClr>
              <a:buSzPts val="1800"/>
              <a:buChar char="•"/>
              <a:defRPr sz="1800"/>
            </a:lvl8pPr>
            <a:lvl9pPr marL="4114800" lvl="8" indent="-342900" algn="r" rtl="1">
              <a:spcBef>
                <a:spcPts val="360"/>
              </a:spcBef>
              <a:spcAft>
                <a:spcPts val="0"/>
              </a:spcAft>
              <a:buClr>
                <a:schemeClr val="dk1"/>
              </a:buClr>
              <a:buSzPts val="1800"/>
              <a:buChar char="•"/>
              <a:defRPr sz="1800"/>
            </a:lvl9pPr>
          </a:lstStyle>
          <a:p>
            <a:endParaRPr/>
          </a:p>
        </p:txBody>
      </p:sp>
      <p:sp>
        <p:nvSpPr>
          <p:cNvPr id="33" name="Google Shape;33;p5"/>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مقارنة"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r" rtl="1">
              <a:spcBef>
                <a:spcPts val="480"/>
              </a:spcBef>
              <a:spcAft>
                <a:spcPts val="0"/>
              </a:spcAft>
              <a:buClr>
                <a:schemeClr val="dk1"/>
              </a:buClr>
              <a:buSzPts val="2400"/>
              <a:buNone/>
              <a:defRPr sz="2400" b="1"/>
            </a:lvl1pPr>
            <a:lvl2pPr marL="914400" lvl="1" indent="-228600" algn="r" rtl="1">
              <a:spcBef>
                <a:spcPts val="400"/>
              </a:spcBef>
              <a:spcAft>
                <a:spcPts val="0"/>
              </a:spcAft>
              <a:buClr>
                <a:schemeClr val="dk1"/>
              </a:buClr>
              <a:buSzPts val="2000"/>
              <a:buNone/>
              <a:defRPr sz="2000" b="1"/>
            </a:lvl2pPr>
            <a:lvl3pPr marL="1371600" lvl="2" indent="-228600" algn="r" rtl="1">
              <a:spcBef>
                <a:spcPts val="360"/>
              </a:spcBef>
              <a:spcAft>
                <a:spcPts val="0"/>
              </a:spcAft>
              <a:buClr>
                <a:schemeClr val="dk1"/>
              </a:buClr>
              <a:buSzPts val="1800"/>
              <a:buNone/>
              <a:defRPr sz="1800" b="1"/>
            </a:lvl3pPr>
            <a:lvl4pPr marL="1828800" lvl="3" indent="-228600" algn="r" rtl="1">
              <a:spcBef>
                <a:spcPts val="320"/>
              </a:spcBef>
              <a:spcAft>
                <a:spcPts val="0"/>
              </a:spcAft>
              <a:buClr>
                <a:schemeClr val="dk1"/>
              </a:buClr>
              <a:buSzPts val="1600"/>
              <a:buNone/>
              <a:defRPr sz="1600" b="1"/>
            </a:lvl4pPr>
            <a:lvl5pPr marL="2286000" lvl="4" indent="-228600" algn="r" rtl="1">
              <a:spcBef>
                <a:spcPts val="320"/>
              </a:spcBef>
              <a:spcAft>
                <a:spcPts val="0"/>
              </a:spcAft>
              <a:buClr>
                <a:schemeClr val="dk1"/>
              </a:buClr>
              <a:buSzPts val="1600"/>
              <a:buNone/>
              <a:defRPr sz="1600" b="1"/>
            </a:lvl5pPr>
            <a:lvl6pPr marL="2743200" lvl="5" indent="-228600" algn="r" rtl="1">
              <a:spcBef>
                <a:spcPts val="320"/>
              </a:spcBef>
              <a:spcAft>
                <a:spcPts val="0"/>
              </a:spcAft>
              <a:buClr>
                <a:schemeClr val="dk1"/>
              </a:buClr>
              <a:buSzPts val="1600"/>
              <a:buNone/>
              <a:defRPr sz="1600" b="1"/>
            </a:lvl6pPr>
            <a:lvl7pPr marL="3200400" lvl="6" indent="-228600" algn="r" rtl="1">
              <a:spcBef>
                <a:spcPts val="320"/>
              </a:spcBef>
              <a:spcAft>
                <a:spcPts val="0"/>
              </a:spcAft>
              <a:buClr>
                <a:schemeClr val="dk1"/>
              </a:buClr>
              <a:buSzPts val="1600"/>
              <a:buNone/>
              <a:defRPr sz="1600" b="1"/>
            </a:lvl7pPr>
            <a:lvl8pPr marL="3657600" lvl="7" indent="-228600" algn="r" rtl="1">
              <a:spcBef>
                <a:spcPts val="320"/>
              </a:spcBef>
              <a:spcAft>
                <a:spcPts val="0"/>
              </a:spcAft>
              <a:buClr>
                <a:schemeClr val="dk1"/>
              </a:buClr>
              <a:buSzPts val="1600"/>
              <a:buNone/>
              <a:defRPr sz="1600" b="1"/>
            </a:lvl8pPr>
            <a:lvl9pPr marL="4114800" lvl="8" indent="-228600" algn="r" rtl="1">
              <a:spcBef>
                <a:spcPts val="320"/>
              </a:spcBef>
              <a:spcAft>
                <a:spcPts val="0"/>
              </a:spcAft>
              <a:buClr>
                <a:schemeClr val="dk1"/>
              </a:buClr>
              <a:buSzPts val="1600"/>
              <a:buNone/>
              <a:defRPr sz="1600" b="1"/>
            </a:lvl9pPr>
          </a:lstStyle>
          <a:p>
            <a:endParaRPr/>
          </a:p>
        </p:txBody>
      </p:sp>
      <p:sp>
        <p:nvSpPr>
          <p:cNvPr id="39" name="Google Shape;39;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r" rtl="1">
              <a:spcBef>
                <a:spcPts val="480"/>
              </a:spcBef>
              <a:spcAft>
                <a:spcPts val="0"/>
              </a:spcAft>
              <a:buClr>
                <a:schemeClr val="dk1"/>
              </a:buClr>
              <a:buSzPts val="2400"/>
              <a:buChar char="•"/>
              <a:defRPr sz="2400"/>
            </a:lvl1pPr>
            <a:lvl2pPr marL="914400" lvl="1" indent="-355600" algn="r" rtl="1">
              <a:spcBef>
                <a:spcPts val="400"/>
              </a:spcBef>
              <a:spcAft>
                <a:spcPts val="0"/>
              </a:spcAft>
              <a:buClr>
                <a:schemeClr val="dk1"/>
              </a:buClr>
              <a:buSzPts val="2000"/>
              <a:buChar char="–"/>
              <a:defRPr sz="2000"/>
            </a:lvl2pPr>
            <a:lvl3pPr marL="1371600" lvl="2" indent="-342900" algn="r" rtl="1">
              <a:spcBef>
                <a:spcPts val="360"/>
              </a:spcBef>
              <a:spcAft>
                <a:spcPts val="0"/>
              </a:spcAft>
              <a:buClr>
                <a:schemeClr val="dk1"/>
              </a:buClr>
              <a:buSzPts val="1800"/>
              <a:buChar char="•"/>
              <a:defRPr sz="1800"/>
            </a:lvl3pPr>
            <a:lvl4pPr marL="1828800" lvl="3" indent="-330200" algn="r" rtl="1">
              <a:spcBef>
                <a:spcPts val="320"/>
              </a:spcBef>
              <a:spcAft>
                <a:spcPts val="0"/>
              </a:spcAft>
              <a:buClr>
                <a:schemeClr val="dk1"/>
              </a:buClr>
              <a:buSzPts val="1600"/>
              <a:buChar char="–"/>
              <a:defRPr sz="1600"/>
            </a:lvl4pPr>
            <a:lvl5pPr marL="2286000" lvl="4" indent="-330200" algn="r" rtl="1">
              <a:spcBef>
                <a:spcPts val="320"/>
              </a:spcBef>
              <a:spcAft>
                <a:spcPts val="0"/>
              </a:spcAft>
              <a:buClr>
                <a:schemeClr val="dk1"/>
              </a:buClr>
              <a:buSzPts val="1600"/>
              <a:buChar char="»"/>
              <a:defRPr sz="1600"/>
            </a:lvl5pPr>
            <a:lvl6pPr marL="2743200" lvl="5" indent="-330200" algn="r" rtl="1">
              <a:spcBef>
                <a:spcPts val="320"/>
              </a:spcBef>
              <a:spcAft>
                <a:spcPts val="0"/>
              </a:spcAft>
              <a:buClr>
                <a:schemeClr val="dk1"/>
              </a:buClr>
              <a:buSzPts val="1600"/>
              <a:buChar char="•"/>
              <a:defRPr sz="1600"/>
            </a:lvl6pPr>
            <a:lvl7pPr marL="3200400" lvl="6" indent="-330200" algn="r" rtl="1">
              <a:spcBef>
                <a:spcPts val="320"/>
              </a:spcBef>
              <a:spcAft>
                <a:spcPts val="0"/>
              </a:spcAft>
              <a:buClr>
                <a:schemeClr val="dk1"/>
              </a:buClr>
              <a:buSzPts val="1600"/>
              <a:buChar char="•"/>
              <a:defRPr sz="1600"/>
            </a:lvl7pPr>
            <a:lvl8pPr marL="3657600" lvl="7" indent="-330200" algn="r" rtl="1">
              <a:spcBef>
                <a:spcPts val="320"/>
              </a:spcBef>
              <a:spcAft>
                <a:spcPts val="0"/>
              </a:spcAft>
              <a:buClr>
                <a:schemeClr val="dk1"/>
              </a:buClr>
              <a:buSzPts val="1600"/>
              <a:buChar char="•"/>
              <a:defRPr sz="1600"/>
            </a:lvl8pPr>
            <a:lvl9pPr marL="4114800" lvl="8" indent="-330200" algn="r" rtl="1">
              <a:spcBef>
                <a:spcPts val="320"/>
              </a:spcBef>
              <a:spcAft>
                <a:spcPts val="0"/>
              </a:spcAft>
              <a:buClr>
                <a:schemeClr val="dk1"/>
              </a:buClr>
              <a:buSzPts val="1600"/>
              <a:buChar char="•"/>
              <a:defRPr sz="1600"/>
            </a:lvl9pPr>
          </a:lstStyle>
          <a:p>
            <a:endParaRPr/>
          </a:p>
        </p:txBody>
      </p:sp>
      <p:sp>
        <p:nvSpPr>
          <p:cNvPr id="40" name="Google Shape;40;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r" rtl="1">
              <a:spcBef>
                <a:spcPts val="480"/>
              </a:spcBef>
              <a:spcAft>
                <a:spcPts val="0"/>
              </a:spcAft>
              <a:buClr>
                <a:schemeClr val="dk1"/>
              </a:buClr>
              <a:buSzPts val="2400"/>
              <a:buNone/>
              <a:defRPr sz="2400" b="1"/>
            </a:lvl1pPr>
            <a:lvl2pPr marL="914400" lvl="1" indent="-228600" algn="r" rtl="1">
              <a:spcBef>
                <a:spcPts val="400"/>
              </a:spcBef>
              <a:spcAft>
                <a:spcPts val="0"/>
              </a:spcAft>
              <a:buClr>
                <a:schemeClr val="dk1"/>
              </a:buClr>
              <a:buSzPts val="2000"/>
              <a:buNone/>
              <a:defRPr sz="2000" b="1"/>
            </a:lvl2pPr>
            <a:lvl3pPr marL="1371600" lvl="2" indent="-228600" algn="r" rtl="1">
              <a:spcBef>
                <a:spcPts val="360"/>
              </a:spcBef>
              <a:spcAft>
                <a:spcPts val="0"/>
              </a:spcAft>
              <a:buClr>
                <a:schemeClr val="dk1"/>
              </a:buClr>
              <a:buSzPts val="1800"/>
              <a:buNone/>
              <a:defRPr sz="1800" b="1"/>
            </a:lvl3pPr>
            <a:lvl4pPr marL="1828800" lvl="3" indent="-228600" algn="r" rtl="1">
              <a:spcBef>
                <a:spcPts val="320"/>
              </a:spcBef>
              <a:spcAft>
                <a:spcPts val="0"/>
              </a:spcAft>
              <a:buClr>
                <a:schemeClr val="dk1"/>
              </a:buClr>
              <a:buSzPts val="1600"/>
              <a:buNone/>
              <a:defRPr sz="1600" b="1"/>
            </a:lvl4pPr>
            <a:lvl5pPr marL="2286000" lvl="4" indent="-228600" algn="r" rtl="1">
              <a:spcBef>
                <a:spcPts val="320"/>
              </a:spcBef>
              <a:spcAft>
                <a:spcPts val="0"/>
              </a:spcAft>
              <a:buClr>
                <a:schemeClr val="dk1"/>
              </a:buClr>
              <a:buSzPts val="1600"/>
              <a:buNone/>
              <a:defRPr sz="1600" b="1"/>
            </a:lvl5pPr>
            <a:lvl6pPr marL="2743200" lvl="5" indent="-228600" algn="r" rtl="1">
              <a:spcBef>
                <a:spcPts val="320"/>
              </a:spcBef>
              <a:spcAft>
                <a:spcPts val="0"/>
              </a:spcAft>
              <a:buClr>
                <a:schemeClr val="dk1"/>
              </a:buClr>
              <a:buSzPts val="1600"/>
              <a:buNone/>
              <a:defRPr sz="1600" b="1"/>
            </a:lvl6pPr>
            <a:lvl7pPr marL="3200400" lvl="6" indent="-228600" algn="r" rtl="1">
              <a:spcBef>
                <a:spcPts val="320"/>
              </a:spcBef>
              <a:spcAft>
                <a:spcPts val="0"/>
              </a:spcAft>
              <a:buClr>
                <a:schemeClr val="dk1"/>
              </a:buClr>
              <a:buSzPts val="1600"/>
              <a:buNone/>
              <a:defRPr sz="1600" b="1"/>
            </a:lvl7pPr>
            <a:lvl8pPr marL="3657600" lvl="7" indent="-228600" algn="r" rtl="1">
              <a:spcBef>
                <a:spcPts val="320"/>
              </a:spcBef>
              <a:spcAft>
                <a:spcPts val="0"/>
              </a:spcAft>
              <a:buClr>
                <a:schemeClr val="dk1"/>
              </a:buClr>
              <a:buSzPts val="1600"/>
              <a:buNone/>
              <a:defRPr sz="1600" b="1"/>
            </a:lvl8pPr>
            <a:lvl9pPr marL="4114800" lvl="8" indent="-228600" algn="r" rtl="1">
              <a:spcBef>
                <a:spcPts val="320"/>
              </a:spcBef>
              <a:spcAft>
                <a:spcPts val="0"/>
              </a:spcAft>
              <a:buClr>
                <a:schemeClr val="dk1"/>
              </a:buClr>
              <a:buSzPts val="1600"/>
              <a:buNone/>
              <a:defRPr sz="1600" b="1"/>
            </a:lvl9pPr>
          </a:lstStyle>
          <a:p>
            <a:endParaRPr/>
          </a:p>
        </p:txBody>
      </p:sp>
      <p:sp>
        <p:nvSpPr>
          <p:cNvPr id="41" name="Google Shape;41;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r" rtl="1">
              <a:spcBef>
                <a:spcPts val="480"/>
              </a:spcBef>
              <a:spcAft>
                <a:spcPts val="0"/>
              </a:spcAft>
              <a:buClr>
                <a:schemeClr val="dk1"/>
              </a:buClr>
              <a:buSzPts val="2400"/>
              <a:buChar char="•"/>
              <a:defRPr sz="2400"/>
            </a:lvl1pPr>
            <a:lvl2pPr marL="914400" lvl="1" indent="-355600" algn="r" rtl="1">
              <a:spcBef>
                <a:spcPts val="400"/>
              </a:spcBef>
              <a:spcAft>
                <a:spcPts val="0"/>
              </a:spcAft>
              <a:buClr>
                <a:schemeClr val="dk1"/>
              </a:buClr>
              <a:buSzPts val="2000"/>
              <a:buChar char="–"/>
              <a:defRPr sz="2000"/>
            </a:lvl2pPr>
            <a:lvl3pPr marL="1371600" lvl="2" indent="-342900" algn="r" rtl="1">
              <a:spcBef>
                <a:spcPts val="360"/>
              </a:spcBef>
              <a:spcAft>
                <a:spcPts val="0"/>
              </a:spcAft>
              <a:buClr>
                <a:schemeClr val="dk1"/>
              </a:buClr>
              <a:buSzPts val="1800"/>
              <a:buChar char="•"/>
              <a:defRPr sz="1800"/>
            </a:lvl3pPr>
            <a:lvl4pPr marL="1828800" lvl="3" indent="-330200" algn="r" rtl="1">
              <a:spcBef>
                <a:spcPts val="320"/>
              </a:spcBef>
              <a:spcAft>
                <a:spcPts val="0"/>
              </a:spcAft>
              <a:buClr>
                <a:schemeClr val="dk1"/>
              </a:buClr>
              <a:buSzPts val="1600"/>
              <a:buChar char="–"/>
              <a:defRPr sz="1600"/>
            </a:lvl4pPr>
            <a:lvl5pPr marL="2286000" lvl="4" indent="-330200" algn="r" rtl="1">
              <a:spcBef>
                <a:spcPts val="320"/>
              </a:spcBef>
              <a:spcAft>
                <a:spcPts val="0"/>
              </a:spcAft>
              <a:buClr>
                <a:schemeClr val="dk1"/>
              </a:buClr>
              <a:buSzPts val="1600"/>
              <a:buChar char="»"/>
              <a:defRPr sz="1600"/>
            </a:lvl5pPr>
            <a:lvl6pPr marL="2743200" lvl="5" indent="-330200" algn="r" rtl="1">
              <a:spcBef>
                <a:spcPts val="320"/>
              </a:spcBef>
              <a:spcAft>
                <a:spcPts val="0"/>
              </a:spcAft>
              <a:buClr>
                <a:schemeClr val="dk1"/>
              </a:buClr>
              <a:buSzPts val="1600"/>
              <a:buChar char="•"/>
              <a:defRPr sz="1600"/>
            </a:lvl6pPr>
            <a:lvl7pPr marL="3200400" lvl="6" indent="-330200" algn="r" rtl="1">
              <a:spcBef>
                <a:spcPts val="320"/>
              </a:spcBef>
              <a:spcAft>
                <a:spcPts val="0"/>
              </a:spcAft>
              <a:buClr>
                <a:schemeClr val="dk1"/>
              </a:buClr>
              <a:buSzPts val="1600"/>
              <a:buChar char="•"/>
              <a:defRPr sz="1600"/>
            </a:lvl7pPr>
            <a:lvl8pPr marL="3657600" lvl="7" indent="-330200" algn="r" rtl="1">
              <a:spcBef>
                <a:spcPts val="320"/>
              </a:spcBef>
              <a:spcAft>
                <a:spcPts val="0"/>
              </a:spcAft>
              <a:buClr>
                <a:schemeClr val="dk1"/>
              </a:buClr>
              <a:buSzPts val="1600"/>
              <a:buChar char="•"/>
              <a:defRPr sz="1600"/>
            </a:lvl8pPr>
            <a:lvl9pPr marL="4114800" lvl="8" indent="-330200" algn="r" rtl="1">
              <a:spcBef>
                <a:spcPts val="320"/>
              </a:spcBef>
              <a:spcAft>
                <a:spcPts val="0"/>
              </a:spcAft>
              <a:buClr>
                <a:schemeClr val="dk1"/>
              </a:buClr>
              <a:buSzPts val="1600"/>
              <a:buChar char="•"/>
              <a:defRPr sz="1600"/>
            </a:lvl9pPr>
          </a:lstStyle>
          <a:p>
            <a:endParaRPr/>
          </a:p>
        </p:txBody>
      </p:sp>
      <p:sp>
        <p:nvSpPr>
          <p:cNvPr id="42" name="Google Shape;42;p6"/>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عنوان فقط"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فارغ"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محتوى ذو تسمية توضيحية"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r" rtl="1">
              <a:spcBef>
                <a:spcPts val="640"/>
              </a:spcBef>
              <a:spcAft>
                <a:spcPts val="0"/>
              </a:spcAft>
              <a:buClr>
                <a:schemeClr val="dk1"/>
              </a:buClr>
              <a:buSzPts val="3200"/>
              <a:buChar char="•"/>
              <a:defRPr sz="3200"/>
            </a:lvl1pPr>
            <a:lvl2pPr marL="914400" lvl="1" indent="-406400" algn="r" rtl="1">
              <a:spcBef>
                <a:spcPts val="560"/>
              </a:spcBef>
              <a:spcAft>
                <a:spcPts val="0"/>
              </a:spcAft>
              <a:buClr>
                <a:schemeClr val="dk1"/>
              </a:buClr>
              <a:buSzPts val="2800"/>
              <a:buChar char="–"/>
              <a:defRPr sz="2800"/>
            </a:lvl2pPr>
            <a:lvl3pPr marL="1371600" lvl="2" indent="-381000" algn="r" rtl="1">
              <a:spcBef>
                <a:spcPts val="480"/>
              </a:spcBef>
              <a:spcAft>
                <a:spcPts val="0"/>
              </a:spcAft>
              <a:buClr>
                <a:schemeClr val="dk1"/>
              </a:buClr>
              <a:buSzPts val="2400"/>
              <a:buChar char="•"/>
              <a:defRPr sz="2400"/>
            </a:lvl3pPr>
            <a:lvl4pPr marL="1828800" lvl="3" indent="-355600" algn="r" rtl="1">
              <a:spcBef>
                <a:spcPts val="400"/>
              </a:spcBef>
              <a:spcAft>
                <a:spcPts val="0"/>
              </a:spcAft>
              <a:buClr>
                <a:schemeClr val="dk1"/>
              </a:buClr>
              <a:buSzPts val="2000"/>
              <a:buChar char="–"/>
              <a:defRPr sz="2000"/>
            </a:lvl4pPr>
            <a:lvl5pPr marL="2286000" lvl="4" indent="-355600" algn="r" rtl="1">
              <a:spcBef>
                <a:spcPts val="400"/>
              </a:spcBef>
              <a:spcAft>
                <a:spcPts val="0"/>
              </a:spcAft>
              <a:buClr>
                <a:schemeClr val="dk1"/>
              </a:buClr>
              <a:buSzPts val="2000"/>
              <a:buChar char="»"/>
              <a:defRPr sz="2000"/>
            </a:lvl5pPr>
            <a:lvl6pPr marL="2743200" lvl="5" indent="-355600" algn="r" rtl="1">
              <a:spcBef>
                <a:spcPts val="400"/>
              </a:spcBef>
              <a:spcAft>
                <a:spcPts val="0"/>
              </a:spcAft>
              <a:buClr>
                <a:schemeClr val="dk1"/>
              </a:buClr>
              <a:buSzPts val="2000"/>
              <a:buChar char="•"/>
              <a:defRPr sz="2000"/>
            </a:lvl6pPr>
            <a:lvl7pPr marL="3200400" lvl="6" indent="-355600" algn="r" rtl="1">
              <a:spcBef>
                <a:spcPts val="400"/>
              </a:spcBef>
              <a:spcAft>
                <a:spcPts val="0"/>
              </a:spcAft>
              <a:buClr>
                <a:schemeClr val="dk1"/>
              </a:buClr>
              <a:buSzPts val="2000"/>
              <a:buChar char="•"/>
              <a:defRPr sz="2000"/>
            </a:lvl7pPr>
            <a:lvl8pPr marL="3657600" lvl="7" indent="-355600" algn="r" rtl="1">
              <a:spcBef>
                <a:spcPts val="400"/>
              </a:spcBef>
              <a:spcAft>
                <a:spcPts val="0"/>
              </a:spcAft>
              <a:buClr>
                <a:schemeClr val="dk1"/>
              </a:buClr>
              <a:buSzPts val="2000"/>
              <a:buChar char="•"/>
              <a:defRPr sz="2000"/>
            </a:lvl8pPr>
            <a:lvl9pPr marL="4114800" lvl="8" indent="-355600" algn="r" rtl="1">
              <a:spcBef>
                <a:spcPts val="4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r" rtl="1">
              <a:spcBef>
                <a:spcPts val="280"/>
              </a:spcBef>
              <a:spcAft>
                <a:spcPts val="0"/>
              </a:spcAft>
              <a:buClr>
                <a:schemeClr val="dk1"/>
              </a:buClr>
              <a:buSzPts val="1400"/>
              <a:buNone/>
              <a:defRPr sz="1400"/>
            </a:lvl1pPr>
            <a:lvl2pPr marL="914400" lvl="1" indent="-228600" algn="r" rtl="1">
              <a:spcBef>
                <a:spcPts val="240"/>
              </a:spcBef>
              <a:spcAft>
                <a:spcPts val="0"/>
              </a:spcAft>
              <a:buClr>
                <a:schemeClr val="dk1"/>
              </a:buClr>
              <a:buSzPts val="1200"/>
              <a:buNone/>
              <a:defRPr sz="1200"/>
            </a:lvl2pPr>
            <a:lvl3pPr marL="1371600" lvl="2" indent="-228600" algn="r" rtl="1">
              <a:spcBef>
                <a:spcPts val="200"/>
              </a:spcBef>
              <a:spcAft>
                <a:spcPts val="0"/>
              </a:spcAft>
              <a:buClr>
                <a:schemeClr val="dk1"/>
              </a:buClr>
              <a:buSzPts val="1000"/>
              <a:buNone/>
              <a:defRPr sz="1000"/>
            </a:lvl3pPr>
            <a:lvl4pPr marL="1828800" lvl="3" indent="-228600" algn="r" rtl="1">
              <a:spcBef>
                <a:spcPts val="180"/>
              </a:spcBef>
              <a:spcAft>
                <a:spcPts val="0"/>
              </a:spcAft>
              <a:buClr>
                <a:schemeClr val="dk1"/>
              </a:buClr>
              <a:buSzPts val="900"/>
              <a:buNone/>
              <a:defRPr sz="900"/>
            </a:lvl4pPr>
            <a:lvl5pPr marL="2286000" lvl="4" indent="-228600" algn="r" rtl="1">
              <a:spcBef>
                <a:spcPts val="180"/>
              </a:spcBef>
              <a:spcAft>
                <a:spcPts val="0"/>
              </a:spcAft>
              <a:buClr>
                <a:schemeClr val="dk1"/>
              </a:buClr>
              <a:buSzPts val="900"/>
              <a:buNone/>
              <a:defRPr sz="900"/>
            </a:lvl5pPr>
            <a:lvl6pPr marL="2743200" lvl="5" indent="-228600" algn="r" rtl="1">
              <a:spcBef>
                <a:spcPts val="180"/>
              </a:spcBef>
              <a:spcAft>
                <a:spcPts val="0"/>
              </a:spcAft>
              <a:buClr>
                <a:schemeClr val="dk1"/>
              </a:buClr>
              <a:buSzPts val="900"/>
              <a:buNone/>
              <a:defRPr sz="900"/>
            </a:lvl6pPr>
            <a:lvl7pPr marL="3200400" lvl="6" indent="-228600" algn="r" rtl="1">
              <a:spcBef>
                <a:spcPts val="180"/>
              </a:spcBef>
              <a:spcAft>
                <a:spcPts val="0"/>
              </a:spcAft>
              <a:buClr>
                <a:schemeClr val="dk1"/>
              </a:buClr>
              <a:buSzPts val="900"/>
              <a:buNone/>
              <a:defRPr sz="900"/>
            </a:lvl7pPr>
            <a:lvl8pPr marL="3657600" lvl="7" indent="-228600" algn="r" rtl="1">
              <a:spcBef>
                <a:spcPts val="180"/>
              </a:spcBef>
              <a:spcAft>
                <a:spcPts val="0"/>
              </a:spcAft>
              <a:buClr>
                <a:schemeClr val="dk1"/>
              </a:buClr>
              <a:buSzPts val="900"/>
              <a:buNone/>
              <a:defRPr sz="900"/>
            </a:lvl8pPr>
            <a:lvl9pPr marL="4114800" lvl="8" indent="-228600" algn="r" rtl="1">
              <a:spcBef>
                <a:spcPts val="180"/>
              </a:spcBef>
              <a:spcAft>
                <a:spcPts val="0"/>
              </a:spcAft>
              <a:buClr>
                <a:schemeClr val="dk1"/>
              </a:buClr>
              <a:buSzPts val="900"/>
              <a:buNone/>
              <a:defRPr sz="900"/>
            </a:lvl9pPr>
          </a:lstStyle>
          <a:p>
            <a:endParaRPr/>
          </a:p>
        </p:txBody>
      </p:sp>
      <p:sp>
        <p:nvSpPr>
          <p:cNvPr id="58" name="Google Shape;58;p9"/>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صورة ذو تسمية توضيحية"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r" rtl="1">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r" rtl="1">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r" rtl="1">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r" rtl="1">
              <a:spcBef>
                <a:spcPts val="280"/>
              </a:spcBef>
              <a:spcAft>
                <a:spcPts val="0"/>
              </a:spcAft>
              <a:buClr>
                <a:schemeClr val="dk1"/>
              </a:buClr>
              <a:buSzPts val="1400"/>
              <a:buNone/>
              <a:defRPr sz="1400"/>
            </a:lvl1pPr>
            <a:lvl2pPr marL="914400" lvl="1" indent="-228600" algn="r" rtl="1">
              <a:spcBef>
                <a:spcPts val="240"/>
              </a:spcBef>
              <a:spcAft>
                <a:spcPts val="0"/>
              </a:spcAft>
              <a:buClr>
                <a:schemeClr val="dk1"/>
              </a:buClr>
              <a:buSzPts val="1200"/>
              <a:buNone/>
              <a:defRPr sz="1200"/>
            </a:lvl2pPr>
            <a:lvl3pPr marL="1371600" lvl="2" indent="-228600" algn="r" rtl="1">
              <a:spcBef>
                <a:spcPts val="200"/>
              </a:spcBef>
              <a:spcAft>
                <a:spcPts val="0"/>
              </a:spcAft>
              <a:buClr>
                <a:schemeClr val="dk1"/>
              </a:buClr>
              <a:buSzPts val="1000"/>
              <a:buNone/>
              <a:defRPr sz="1000"/>
            </a:lvl3pPr>
            <a:lvl4pPr marL="1828800" lvl="3" indent="-228600" algn="r" rtl="1">
              <a:spcBef>
                <a:spcPts val="180"/>
              </a:spcBef>
              <a:spcAft>
                <a:spcPts val="0"/>
              </a:spcAft>
              <a:buClr>
                <a:schemeClr val="dk1"/>
              </a:buClr>
              <a:buSzPts val="900"/>
              <a:buNone/>
              <a:defRPr sz="900"/>
            </a:lvl4pPr>
            <a:lvl5pPr marL="2286000" lvl="4" indent="-228600" algn="r" rtl="1">
              <a:spcBef>
                <a:spcPts val="180"/>
              </a:spcBef>
              <a:spcAft>
                <a:spcPts val="0"/>
              </a:spcAft>
              <a:buClr>
                <a:schemeClr val="dk1"/>
              </a:buClr>
              <a:buSzPts val="900"/>
              <a:buNone/>
              <a:defRPr sz="900"/>
            </a:lvl5pPr>
            <a:lvl6pPr marL="2743200" lvl="5" indent="-228600" algn="r" rtl="1">
              <a:spcBef>
                <a:spcPts val="180"/>
              </a:spcBef>
              <a:spcAft>
                <a:spcPts val="0"/>
              </a:spcAft>
              <a:buClr>
                <a:schemeClr val="dk1"/>
              </a:buClr>
              <a:buSzPts val="900"/>
              <a:buNone/>
              <a:defRPr sz="900"/>
            </a:lvl6pPr>
            <a:lvl7pPr marL="3200400" lvl="6" indent="-228600" algn="r" rtl="1">
              <a:spcBef>
                <a:spcPts val="180"/>
              </a:spcBef>
              <a:spcAft>
                <a:spcPts val="0"/>
              </a:spcAft>
              <a:buClr>
                <a:schemeClr val="dk1"/>
              </a:buClr>
              <a:buSzPts val="900"/>
              <a:buNone/>
              <a:defRPr sz="900"/>
            </a:lvl7pPr>
            <a:lvl8pPr marL="3657600" lvl="7" indent="-228600" algn="r" rtl="1">
              <a:spcBef>
                <a:spcPts val="180"/>
              </a:spcBef>
              <a:spcAft>
                <a:spcPts val="0"/>
              </a:spcAft>
              <a:buClr>
                <a:schemeClr val="dk1"/>
              </a:buClr>
              <a:buSzPts val="900"/>
              <a:buNone/>
              <a:defRPr sz="900"/>
            </a:lvl8pPr>
            <a:lvl9pPr marL="4114800" lvl="8" indent="-228600" algn="r" rtl="1">
              <a:spcBef>
                <a:spcPts val="180"/>
              </a:spcBef>
              <a:spcAft>
                <a:spcPts val="0"/>
              </a:spcAft>
              <a:buClr>
                <a:schemeClr val="dk1"/>
              </a:buClr>
              <a:buSzPts val="900"/>
              <a:buNone/>
              <a:defRPr sz="900"/>
            </a:lvl9pPr>
          </a:lstStyle>
          <a:p>
            <a:endParaRPr/>
          </a:p>
        </p:txBody>
      </p:sp>
      <p:sp>
        <p:nvSpPr>
          <p:cNvPr id="65" name="Google Shape;65;p10"/>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1">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r" rtl="1">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r" rtl="1">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r" rtl="1">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R="0" lvl="0" algn="r" rtl="1">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1">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l" rtl="1">
              <a:spcBef>
                <a:spcPts val="0"/>
              </a:spcBef>
              <a:buNone/>
              <a:defRPr sz="1200" b="0" i="0" u="none" strike="noStrike" cap="none">
                <a:solidFill>
                  <a:srgbClr val="888888"/>
                </a:solidFill>
                <a:latin typeface="Calibri"/>
                <a:ea typeface="Calibri"/>
                <a:cs typeface="Calibri"/>
                <a:sym typeface="Calibri"/>
              </a:defRPr>
            </a:lvl1pPr>
            <a:lvl2pPr marL="0" marR="0" lvl="1" indent="0" algn="l" rtl="1">
              <a:spcBef>
                <a:spcPts val="0"/>
              </a:spcBef>
              <a:buNone/>
              <a:defRPr sz="1200" b="0" i="0" u="none" strike="noStrike" cap="none">
                <a:solidFill>
                  <a:srgbClr val="888888"/>
                </a:solidFill>
                <a:latin typeface="Calibri"/>
                <a:ea typeface="Calibri"/>
                <a:cs typeface="Calibri"/>
                <a:sym typeface="Calibri"/>
              </a:defRPr>
            </a:lvl2pPr>
            <a:lvl3pPr marL="0" marR="0" lvl="2" indent="0" algn="l" rtl="1">
              <a:spcBef>
                <a:spcPts val="0"/>
              </a:spcBef>
              <a:buNone/>
              <a:defRPr sz="1200" b="0" i="0" u="none" strike="noStrike" cap="none">
                <a:solidFill>
                  <a:srgbClr val="888888"/>
                </a:solidFill>
                <a:latin typeface="Calibri"/>
                <a:ea typeface="Calibri"/>
                <a:cs typeface="Calibri"/>
                <a:sym typeface="Calibri"/>
              </a:defRPr>
            </a:lvl3pPr>
            <a:lvl4pPr marL="0" marR="0" lvl="3" indent="0" algn="l" rtl="1">
              <a:spcBef>
                <a:spcPts val="0"/>
              </a:spcBef>
              <a:buNone/>
              <a:defRPr sz="1200" b="0" i="0" u="none" strike="noStrike" cap="none">
                <a:solidFill>
                  <a:srgbClr val="888888"/>
                </a:solidFill>
                <a:latin typeface="Calibri"/>
                <a:ea typeface="Calibri"/>
                <a:cs typeface="Calibri"/>
                <a:sym typeface="Calibri"/>
              </a:defRPr>
            </a:lvl4pPr>
            <a:lvl5pPr marL="0" marR="0" lvl="4" indent="0" algn="l" rtl="1">
              <a:spcBef>
                <a:spcPts val="0"/>
              </a:spcBef>
              <a:buNone/>
              <a:defRPr sz="1200" b="0" i="0" u="none" strike="noStrike" cap="none">
                <a:solidFill>
                  <a:srgbClr val="888888"/>
                </a:solidFill>
                <a:latin typeface="Calibri"/>
                <a:ea typeface="Calibri"/>
                <a:cs typeface="Calibri"/>
                <a:sym typeface="Calibri"/>
              </a:defRPr>
            </a:lvl5pPr>
            <a:lvl6pPr marL="0" marR="0" lvl="5" indent="0" algn="l" rtl="1">
              <a:spcBef>
                <a:spcPts val="0"/>
              </a:spcBef>
              <a:buNone/>
              <a:defRPr sz="1200" b="0" i="0" u="none" strike="noStrike" cap="none">
                <a:solidFill>
                  <a:srgbClr val="888888"/>
                </a:solidFill>
                <a:latin typeface="Calibri"/>
                <a:ea typeface="Calibri"/>
                <a:cs typeface="Calibri"/>
                <a:sym typeface="Calibri"/>
              </a:defRPr>
            </a:lvl6pPr>
            <a:lvl7pPr marL="0" marR="0" lvl="6" indent="0" algn="l" rtl="1">
              <a:spcBef>
                <a:spcPts val="0"/>
              </a:spcBef>
              <a:buNone/>
              <a:defRPr sz="1200" b="0" i="0" u="none" strike="noStrike" cap="none">
                <a:solidFill>
                  <a:srgbClr val="888888"/>
                </a:solidFill>
                <a:latin typeface="Calibri"/>
                <a:ea typeface="Calibri"/>
                <a:cs typeface="Calibri"/>
                <a:sym typeface="Calibri"/>
              </a:defRPr>
            </a:lvl7pPr>
            <a:lvl8pPr marL="0" marR="0" lvl="7" indent="0" algn="l" rtl="1">
              <a:spcBef>
                <a:spcPts val="0"/>
              </a:spcBef>
              <a:buNone/>
              <a:defRPr sz="1200" b="0" i="0" u="none" strike="noStrike" cap="none">
                <a:solidFill>
                  <a:srgbClr val="888888"/>
                </a:solidFill>
                <a:latin typeface="Calibri"/>
                <a:ea typeface="Calibri"/>
                <a:cs typeface="Calibri"/>
                <a:sym typeface="Calibri"/>
              </a:defRPr>
            </a:lvl8pPr>
            <a:lvl9pPr marL="0" marR="0" lvl="8" indent="0" algn="l" rtl="1">
              <a:spcBef>
                <a:spcPts val="0"/>
              </a:spcBef>
              <a:buNone/>
              <a:defRPr sz="12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IQ"/>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ctrTitle"/>
          </p:nvPr>
        </p:nvSpPr>
        <p:spPr>
          <a:xfrm>
            <a:off x="827584" y="116633"/>
            <a:ext cx="7772400" cy="648072"/>
          </a:xfrm>
          <a:prstGeom prst="rect">
            <a:avLst/>
          </a:prstGeom>
          <a:noFill/>
          <a:ln>
            <a:noFill/>
          </a:ln>
        </p:spPr>
        <p:txBody>
          <a:bodyPr spcFirstLastPara="1" wrap="square" lIns="91425" tIns="45700" rIns="91425" bIns="45700" anchor="ctr" anchorCtr="0">
            <a:noAutofit/>
          </a:bodyPr>
          <a:lstStyle/>
          <a:p>
            <a:pPr marL="0" lvl="0" indent="0" algn="ctr" rtl="1">
              <a:spcBef>
                <a:spcPts val="0"/>
              </a:spcBef>
              <a:spcAft>
                <a:spcPts val="0"/>
              </a:spcAft>
              <a:buClr>
                <a:schemeClr val="dk1"/>
              </a:buClr>
              <a:buSzPts val="2800"/>
              <a:buFont typeface="Calibri"/>
              <a:buNone/>
            </a:pPr>
            <a:r>
              <a:rPr lang="ar-IQ" sz="2800"/>
              <a:t>دور الجيش العراقي في حرب عام / 1948 ج/4</a:t>
            </a:r>
            <a:endParaRPr sz="2800"/>
          </a:p>
        </p:txBody>
      </p:sp>
      <p:sp>
        <p:nvSpPr>
          <p:cNvPr id="85" name="Google Shape;85;p13"/>
          <p:cNvSpPr txBox="1">
            <a:spLocks noGrp="1"/>
          </p:cNvSpPr>
          <p:nvPr>
            <p:ph type="subTitle" idx="1"/>
          </p:nvPr>
        </p:nvSpPr>
        <p:spPr>
          <a:xfrm>
            <a:off x="179512" y="908720"/>
            <a:ext cx="8777064" cy="5112568"/>
          </a:xfrm>
          <a:prstGeom prst="rect">
            <a:avLst/>
          </a:prstGeom>
          <a:noFill/>
          <a:ln>
            <a:noFill/>
          </a:ln>
        </p:spPr>
        <p:txBody>
          <a:bodyPr spcFirstLastPara="1" wrap="square" lIns="91425" tIns="45700" rIns="91425" bIns="45700" anchor="t" anchorCtr="0">
            <a:noAutofit/>
          </a:bodyPr>
          <a:lstStyle/>
          <a:p>
            <a:pPr marL="0" lvl="0" indent="0" algn="just" rtl="1">
              <a:lnSpc>
                <a:spcPct val="80000"/>
              </a:lnSpc>
              <a:spcBef>
                <a:spcPts val="0"/>
              </a:spcBef>
              <a:spcAft>
                <a:spcPts val="0"/>
              </a:spcAft>
              <a:buClr>
                <a:schemeClr val="dk1"/>
              </a:buClr>
              <a:buSzPts val="1280"/>
              <a:buNone/>
            </a:pPr>
            <a:r>
              <a:rPr lang="ar-IQ" sz="1280" b="1">
                <a:solidFill>
                  <a:schemeClr val="dk1"/>
                </a:solidFill>
              </a:rPr>
              <a:t/>
            </a:r>
            <a:br>
              <a:rPr lang="ar-IQ" sz="1280" b="1">
                <a:solidFill>
                  <a:schemeClr val="dk1"/>
                </a:solidFill>
              </a:rPr>
            </a:br>
            <a:r>
              <a:rPr lang="ar-IQ" sz="1280" b="1">
                <a:solidFill>
                  <a:schemeClr val="dk1"/>
                </a:solidFill>
              </a:rPr>
              <a:t/>
            </a:r>
            <a:br>
              <a:rPr lang="ar-IQ" sz="1280" b="1">
                <a:solidFill>
                  <a:schemeClr val="dk1"/>
                </a:solidFill>
              </a:rPr>
            </a:br>
            <a:r>
              <a:rPr lang="ar-IQ" sz="1280" b="1">
                <a:solidFill>
                  <a:schemeClr val="dk1"/>
                </a:solidFill>
              </a:rPr>
              <a:t>اتخذ الرئيس خليل جاسم المدرسة المشتركة في عرعرة مقراً له ولجيشه المكون من سرية عراقية. هناك بدأ بتنظيم القوات المحلية بحيث خصص للمتطوعين الفلسطينيين مدربا عراقيا اسمه – فتوح (فتاح), وعين لهم قائداً محليا وهو الملازم أول محمد عارف عبد الله يونس يُروى أن علاقة العراقيين بالفلسطينيين كانت, في البداية, جافة ويشوبها الحذر الشديد, ولكن سرعان ما بدأ التفاهم والتعاون يسودان هذه العلاقة.</a:t>
            </a:r>
            <a:br>
              <a:rPr lang="ar-IQ" sz="1280" b="1">
                <a:solidFill>
                  <a:schemeClr val="dk1"/>
                </a:solidFill>
              </a:rPr>
            </a:br>
            <a:r>
              <a:rPr lang="ar-IQ" sz="1280" b="1">
                <a:solidFill>
                  <a:schemeClr val="dk1"/>
                </a:solidFill>
              </a:rPr>
              <a:t/>
            </a:r>
            <a:br>
              <a:rPr lang="ar-IQ" sz="1280" b="1">
                <a:solidFill>
                  <a:schemeClr val="dk1"/>
                </a:solidFill>
              </a:rPr>
            </a:br>
            <a:r>
              <a:rPr lang="ar-IQ" sz="1280" b="1">
                <a:solidFill>
                  <a:schemeClr val="dk1"/>
                </a:solidFill>
              </a:rPr>
              <a:t>واصل لاجئو كفر قرع الذهاب, نهاراً, إلى بلدهم لأخذ حوائجهم ولجمع محاصيلهم من الحقول معرضين أنفسهم للخطر بسبب قيام اليهود بإطلاق النيران عليهم لكن الجيش العراقي لم يحرك طوال شهر حزيران ساكناً لمنع حدوث مثل هذه الاعتداءات المتكررة ملقيا جل أعمال الحراسة في جبهة كفر قرع على المناضلين من أبناء عرعرة وعارة والقرى المنهارة. في فجر يوم 11/6/1948, وقبل دخول الهدنة الأولى حيز التنفيذ يهودي يقع على هذه المنطقة, ذلك لأن جميع القوات اليهودية النظامية أرسلت إلى القدس, ولم يبق في المستعمرات الواقعة إلى غرب من كفر قرع سوى قوات محلية صغيرة مهمتها الحراسة فقط, وهي لا تشكل خطراً بتاتاً بعد دخول الهدنة واصل اليهود إطلاق النار على فلاحي كفر قرع. حاول الرئيس خليل جاسم حل المشكلة بالطرق الدبلوماسية، حيث بعث في 12/6/1948 مع عربي، يحمل علماً أبيض، إلى الضابط المناوب في كفار غليكسون بالرسالة التالية </a:t>
            </a:r>
            <a:endParaRPr/>
          </a:p>
          <a:p>
            <a:pPr marL="0" lvl="0" indent="0" algn="just" rtl="1">
              <a:lnSpc>
                <a:spcPct val="80000"/>
              </a:lnSpc>
              <a:spcBef>
                <a:spcPts val="256"/>
              </a:spcBef>
              <a:spcAft>
                <a:spcPts val="0"/>
              </a:spcAft>
              <a:buClr>
                <a:schemeClr val="dk1"/>
              </a:buClr>
              <a:buSzPts val="1280"/>
              <a:buNone/>
            </a:pPr>
            <a:r>
              <a:rPr lang="ar-IQ" sz="1280" b="1">
                <a:solidFill>
                  <a:schemeClr val="dk1"/>
                </a:solidFill>
              </a:rPr>
              <a:t/>
            </a:r>
            <a:br>
              <a:rPr lang="ar-IQ" sz="1280" b="1">
                <a:solidFill>
                  <a:schemeClr val="dk1"/>
                </a:solidFill>
              </a:rPr>
            </a:br>
            <a:r>
              <a:rPr lang="ar-IQ" sz="1280" b="1">
                <a:solidFill>
                  <a:schemeClr val="dk1"/>
                </a:solidFill>
              </a:rPr>
              <a:t/>
            </a:r>
            <a:br>
              <a:rPr lang="ar-IQ" sz="1280" b="1">
                <a:solidFill>
                  <a:schemeClr val="dk1"/>
                </a:solidFill>
              </a:rPr>
            </a:br>
            <a:r>
              <a:rPr lang="ar-IQ" sz="1280" b="1">
                <a:solidFill>
                  <a:schemeClr val="dk1"/>
                </a:solidFill>
              </a:rPr>
              <a:t>يبدو أن اتصالاً قد جرى بين ضباط عراقيين وضباط يهود في مجدو في إطار عمل لجنة الهدنة المشتركة التابعة لهيئة الأمم المتحدة؛ ويبدو أن الرئيس خليل جاسم كان يخشى أن يقوم اليهود بنشر رسائلهم في الصحف ولذلك دأب على توقيعها باسم كابتن "خليب" بدلاً من خليل.</a:t>
            </a:r>
            <a:br>
              <a:rPr lang="ar-IQ" sz="1280" b="1">
                <a:solidFill>
                  <a:schemeClr val="dk1"/>
                </a:solidFill>
              </a:rPr>
            </a:br>
            <a:r>
              <a:rPr lang="ar-IQ" sz="1280" b="1">
                <a:solidFill>
                  <a:schemeClr val="dk1"/>
                </a:solidFill>
              </a:rPr>
              <a:t/>
            </a:r>
            <a:br>
              <a:rPr lang="ar-IQ" sz="1280" b="1">
                <a:solidFill>
                  <a:schemeClr val="dk1"/>
                </a:solidFill>
              </a:rPr>
            </a:br>
            <a:r>
              <a:rPr lang="ar-IQ" sz="1280" b="1">
                <a:solidFill>
                  <a:schemeClr val="dk1"/>
                </a:solidFill>
              </a:rPr>
              <a:t>أما رد الضابط المناوب في كفار غليكسون فكان</a:t>
            </a:r>
            <a:endParaRPr/>
          </a:p>
          <a:p>
            <a:pPr marL="0" lvl="0" indent="0" algn="just" rtl="1">
              <a:lnSpc>
                <a:spcPct val="80000"/>
              </a:lnSpc>
              <a:spcBef>
                <a:spcPts val="256"/>
              </a:spcBef>
              <a:spcAft>
                <a:spcPts val="0"/>
              </a:spcAft>
              <a:buClr>
                <a:schemeClr val="dk1"/>
              </a:buClr>
              <a:buSzPts val="1280"/>
              <a:buNone/>
            </a:pPr>
            <a:r>
              <a:rPr lang="ar-IQ" sz="1280" b="1">
                <a:solidFill>
                  <a:schemeClr val="dk1"/>
                </a:solidFill>
              </a:rPr>
              <a:t/>
            </a:r>
            <a:br>
              <a:rPr lang="ar-IQ" sz="1280" b="1">
                <a:solidFill>
                  <a:schemeClr val="dk1"/>
                </a:solidFill>
              </a:rPr>
            </a:br>
            <a:r>
              <a:rPr lang="ar-IQ" sz="1280" b="1">
                <a:solidFill>
                  <a:schemeClr val="dk1"/>
                </a:solidFill>
              </a:rPr>
              <a:t>موافقة الضابط المناوب على بدء المفاوضات بشأن تحديد خط وقف إطلاق النار جاءت بعد استشارة قائد قطاع نفتالي( ) الذي، على ما يبدو، أوعز إليها بأن يظهر في بداية المفاوضات تشددا في طلبه، إذ جاء في رده بأن أراضي كفر قرع تعد منطقة محتلة تابعة لقواته. اعتبر رئيس خليل جاسم رد الضابط اليهودي غاية في الرقة واللطافة، فبعث إليه برسالة تتضمن موعداً محدداً للقاء تاركاً له تحديد المكان </a:t>
            </a:r>
            <a:br>
              <a:rPr lang="ar-IQ" sz="1280" b="1">
                <a:solidFill>
                  <a:schemeClr val="dk1"/>
                </a:solidFill>
              </a:rPr>
            </a:br>
            <a:r>
              <a:rPr lang="ar-IQ" sz="1280" b="1">
                <a:solidFill>
                  <a:schemeClr val="dk1"/>
                </a:solidFill>
              </a:rPr>
              <a:t>كان خليل جاسم حريصاً على إشراك ممثل عن الفلسطينيين في المفاوضات، كي لا يقال إنه يعقد صفقات من وراء ظهورهم أو إنه باع القضية. يبدو لنا أن قائد المقاتلين الفلسطينيين المذكور أعلاه هو الملازم أول محمد عارف عبد الله يونس الذي كان رجلاً مثقفاً ومديراً لمدرسة القبيبة سابقاً(2ب).</a:t>
            </a:r>
            <a:r>
              <a:rPr lang="ar-IQ" sz="1280"/>
              <a:t/>
            </a:r>
            <a:br>
              <a:rPr lang="ar-IQ" sz="1280"/>
            </a:br>
            <a:r>
              <a:rPr lang="ar-IQ" sz="1280"/>
              <a:t/>
            </a:r>
            <a:br>
              <a:rPr lang="ar-IQ" sz="1280"/>
            </a:br>
            <a:r>
              <a:rPr lang="ar-IQ" sz="1280"/>
              <a:t/>
            </a:r>
            <a:br>
              <a:rPr lang="ar-IQ" sz="1280"/>
            </a:br>
            <a:endParaRPr sz="1280"/>
          </a:p>
        </p:txBody>
      </p:sp>
    </p:spTree>
  </p:cSld>
  <p:clrMapOvr>
    <a:masterClrMapping/>
  </p:clrMapOvr>
</p:sld>
</file>

<file path=ppt/theme/theme1.xml><?xml version="1.0" encoding="utf-8"?>
<a:theme xmlns:a="http://schemas.openxmlformats.org/drawingml/2006/main" name="سمة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Words>
  <Application>Microsoft Office PowerPoint</Application>
  <PresentationFormat>عرض على الشاشة (3:4)‏</PresentationFormat>
  <Paragraphs>4</Paragraphs>
  <Slides>1</Slides>
  <Notes>1</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دور الجيش العراقي في حرب عام / 1948 ج/4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 الجيش العراقي في حرب عام / 1948 ج/4</dc:title>
  <dc:creator>ali</dc:creator>
  <cp:lastModifiedBy>DR.Ahmed Saker 2O11</cp:lastModifiedBy>
  <cp:revision>1</cp:revision>
  <dcterms:modified xsi:type="dcterms:W3CDTF">2020-03-08T18:22:19Z</dcterms:modified>
</cp:coreProperties>
</file>