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p:scale>
          <a:sx n="76" d="100"/>
          <a:sy n="76" d="100"/>
        </p:scale>
        <p:origin x="-1842"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23889219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شريحة عنوان"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rtl="1">
              <a:spcBef>
                <a:spcPts val="640"/>
              </a:spcBef>
              <a:spcAft>
                <a:spcPts val="0"/>
              </a:spcAft>
              <a:buClr>
                <a:srgbClr val="888888"/>
              </a:buClr>
              <a:buSzPts val="3200"/>
              <a:buNone/>
              <a:defRPr>
                <a:solidFill>
                  <a:srgbClr val="888888"/>
                </a:solidFill>
              </a:defRPr>
            </a:lvl1pPr>
            <a:lvl2pPr lvl="1" algn="ctr" rtl="1">
              <a:spcBef>
                <a:spcPts val="560"/>
              </a:spcBef>
              <a:spcAft>
                <a:spcPts val="0"/>
              </a:spcAft>
              <a:buClr>
                <a:srgbClr val="888888"/>
              </a:buClr>
              <a:buSzPts val="2800"/>
              <a:buNone/>
              <a:defRPr>
                <a:solidFill>
                  <a:srgbClr val="888888"/>
                </a:solidFill>
              </a:defRPr>
            </a:lvl2pPr>
            <a:lvl3pPr lvl="2" algn="ctr" rtl="1">
              <a:spcBef>
                <a:spcPts val="480"/>
              </a:spcBef>
              <a:spcAft>
                <a:spcPts val="0"/>
              </a:spcAft>
              <a:buClr>
                <a:srgbClr val="888888"/>
              </a:buClr>
              <a:buSzPts val="2400"/>
              <a:buNone/>
              <a:defRPr>
                <a:solidFill>
                  <a:srgbClr val="888888"/>
                </a:solidFill>
              </a:defRPr>
            </a:lvl3pPr>
            <a:lvl4pPr lvl="3" algn="ctr" rtl="1">
              <a:spcBef>
                <a:spcPts val="400"/>
              </a:spcBef>
              <a:spcAft>
                <a:spcPts val="0"/>
              </a:spcAft>
              <a:buClr>
                <a:srgbClr val="888888"/>
              </a:buClr>
              <a:buSzPts val="2000"/>
              <a:buNone/>
              <a:defRPr>
                <a:solidFill>
                  <a:srgbClr val="888888"/>
                </a:solidFill>
              </a:defRPr>
            </a:lvl4pPr>
            <a:lvl5pPr lvl="4" algn="ctr" rtl="1">
              <a:spcBef>
                <a:spcPts val="400"/>
              </a:spcBef>
              <a:spcAft>
                <a:spcPts val="0"/>
              </a:spcAft>
              <a:buClr>
                <a:srgbClr val="888888"/>
              </a:buClr>
              <a:buSzPts val="2000"/>
              <a:buNone/>
              <a:defRPr>
                <a:solidFill>
                  <a:srgbClr val="888888"/>
                </a:solidFill>
              </a:defRPr>
            </a:lvl5pPr>
            <a:lvl6pPr lvl="5" algn="ctr" rtl="1">
              <a:spcBef>
                <a:spcPts val="400"/>
              </a:spcBef>
              <a:spcAft>
                <a:spcPts val="0"/>
              </a:spcAft>
              <a:buClr>
                <a:srgbClr val="888888"/>
              </a:buClr>
              <a:buSzPts val="2000"/>
              <a:buNone/>
              <a:defRPr>
                <a:solidFill>
                  <a:srgbClr val="888888"/>
                </a:solidFill>
              </a:defRPr>
            </a:lvl6pPr>
            <a:lvl7pPr lvl="6" algn="ctr" rtl="1">
              <a:spcBef>
                <a:spcPts val="400"/>
              </a:spcBef>
              <a:spcAft>
                <a:spcPts val="0"/>
              </a:spcAft>
              <a:buClr>
                <a:srgbClr val="888888"/>
              </a:buClr>
              <a:buSzPts val="2000"/>
              <a:buNone/>
              <a:defRPr>
                <a:solidFill>
                  <a:srgbClr val="888888"/>
                </a:solidFill>
              </a:defRPr>
            </a:lvl7pPr>
            <a:lvl8pPr lvl="7" algn="ctr" rtl="1">
              <a:spcBef>
                <a:spcPts val="400"/>
              </a:spcBef>
              <a:spcAft>
                <a:spcPts val="0"/>
              </a:spcAft>
              <a:buClr>
                <a:srgbClr val="888888"/>
              </a:buClr>
              <a:buSzPts val="2000"/>
              <a:buNone/>
              <a:defRPr>
                <a:solidFill>
                  <a:srgbClr val="888888"/>
                </a:solidFill>
              </a:defRPr>
            </a:lvl8pPr>
            <a:lvl9pPr lvl="8" algn="ctr" rtl="1">
              <a:spcBef>
                <a:spcPts val="400"/>
              </a:spcBef>
              <a:spcAft>
                <a:spcPts val="0"/>
              </a:spcAft>
              <a:buClr>
                <a:srgbClr val="888888"/>
              </a:buClr>
              <a:buSzPts val="2000"/>
              <a:buNone/>
              <a:defRPr>
                <a:solidFill>
                  <a:srgbClr val="888888"/>
                </a:solidFill>
              </a:defRPr>
            </a:lvl9pPr>
          </a:lstStyle>
          <a:p>
            <a:endParaRPr/>
          </a:p>
        </p:txBody>
      </p:sp>
      <p:sp>
        <p:nvSpPr>
          <p:cNvPr id="14" name="Google Shape;14;p2"/>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عنوان ونص عمودي"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Autofit/>
          </a:bodyPr>
          <a:lstStyle>
            <a:lvl1pPr marL="457200" lvl="0" indent="-342900" algn="r" rtl="1">
              <a:spcBef>
                <a:spcPts val="360"/>
              </a:spcBef>
              <a:spcAft>
                <a:spcPts val="0"/>
              </a:spcAft>
              <a:buClr>
                <a:schemeClr val="dk1"/>
              </a:buClr>
              <a:buSzPts val="1800"/>
              <a:buChar char="•"/>
              <a:defRPr/>
            </a:lvl1pPr>
            <a:lvl2pPr marL="914400" lvl="1" indent="-342900" algn="r" rtl="1">
              <a:spcBef>
                <a:spcPts val="360"/>
              </a:spcBef>
              <a:spcAft>
                <a:spcPts val="0"/>
              </a:spcAft>
              <a:buClr>
                <a:schemeClr val="dk1"/>
              </a:buClr>
              <a:buSzPts val="1800"/>
              <a:buChar char="–"/>
              <a:defRPr/>
            </a:lvl2pPr>
            <a:lvl3pPr marL="1371600" lvl="2" indent="-342900" algn="r" rtl="1">
              <a:spcBef>
                <a:spcPts val="360"/>
              </a:spcBef>
              <a:spcAft>
                <a:spcPts val="0"/>
              </a:spcAft>
              <a:buClr>
                <a:schemeClr val="dk1"/>
              </a:buClr>
              <a:buSzPts val="1800"/>
              <a:buChar char="•"/>
              <a:defRPr/>
            </a:lvl3pPr>
            <a:lvl4pPr marL="1828800" lvl="3" indent="-342900" algn="r" rtl="1">
              <a:spcBef>
                <a:spcPts val="360"/>
              </a:spcBef>
              <a:spcAft>
                <a:spcPts val="0"/>
              </a:spcAft>
              <a:buClr>
                <a:schemeClr val="dk1"/>
              </a:buClr>
              <a:buSzPts val="1800"/>
              <a:buChar char="–"/>
              <a:defRPr/>
            </a:lvl4pPr>
            <a:lvl5pPr marL="2286000" lvl="4" indent="-342900" algn="r" rtl="1">
              <a:spcBef>
                <a:spcPts val="360"/>
              </a:spcBef>
              <a:spcAft>
                <a:spcPts val="0"/>
              </a:spcAft>
              <a:buClr>
                <a:schemeClr val="dk1"/>
              </a:buClr>
              <a:buSzPts val="1800"/>
              <a:buChar char="»"/>
              <a:defRPr/>
            </a:lvl5pPr>
            <a:lvl6pPr marL="2743200" lvl="5" indent="-342900" algn="r" rtl="1">
              <a:spcBef>
                <a:spcPts val="360"/>
              </a:spcBef>
              <a:spcAft>
                <a:spcPts val="0"/>
              </a:spcAft>
              <a:buClr>
                <a:schemeClr val="dk1"/>
              </a:buClr>
              <a:buSzPts val="1800"/>
              <a:buChar char="•"/>
              <a:defRPr/>
            </a:lvl6pPr>
            <a:lvl7pPr marL="3200400" lvl="6" indent="-342900" algn="r" rtl="1">
              <a:spcBef>
                <a:spcPts val="360"/>
              </a:spcBef>
              <a:spcAft>
                <a:spcPts val="0"/>
              </a:spcAft>
              <a:buClr>
                <a:schemeClr val="dk1"/>
              </a:buClr>
              <a:buSzPts val="1800"/>
              <a:buChar char="•"/>
              <a:defRPr/>
            </a:lvl7pPr>
            <a:lvl8pPr marL="3657600" lvl="7" indent="-342900" algn="r" rtl="1">
              <a:spcBef>
                <a:spcPts val="360"/>
              </a:spcBef>
              <a:spcAft>
                <a:spcPts val="0"/>
              </a:spcAft>
              <a:buClr>
                <a:schemeClr val="dk1"/>
              </a:buClr>
              <a:buSzPts val="1800"/>
              <a:buChar char="•"/>
              <a:defRPr/>
            </a:lvl8pPr>
            <a:lvl9pPr marL="4114800" lvl="8" indent="-342900" algn="r" rtl="1">
              <a:spcBef>
                <a:spcPts val="36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عنوان ونص عموديان"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r" rtl="1">
              <a:spcBef>
                <a:spcPts val="360"/>
              </a:spcBef>
              <a:spcAft>
                <a:spcPts val="0"/>
              </a:spcAft>
              <a:buClr>
                <a:schemeClr val="dk1"/>
              </a:buClr>
              <a:buSzPts val="1800"/>
              <a:buChar char="•"/>
              <a:defRPr/>
            </a:lvl1pPr>
            <a:lvl2pPr marL="914400" lvl="1" indent="-342900" algn="r" rtl="1">
              <a:spcBef>
                <a:spcPts val="360"/>
              </a:spcBef>
              <a:spcAft>
                <a:spcPts val="0"/>
              </a:spcAft>
              <a:buClr>
                <a:schemeClr val="dk1"/>
              </a:buClr>
              <a:buSzPts val="1800"/>
              <a:buChar char="–"/>
              <a:defRPr/>
            </a:lvl2pPr>
            <a:lvl3pPr marL="1371600" lvl="2" indent="-342900" algn="r" rtl="1">
              <a:spcBef>
                <a:spcPts val="360"/>
              </a:spcBef>
              <a:spcAft>
                <a:spcPts val="0"/>
              </a:spcAft>
              <a:buClr>
                <a:schemeClr val="dk1"/>
              </a:buClr>
              <a:buSzPts val="1800"/>
              <a:buChar char="•"/>
              <a:defRPr/>
            </a:lvl3pPr>
            <a:lvl4pPr marL="1828800" lvl="3" indent="-342900" algn="r" rtl="1">
              <a:spcBef>
                <a:spcPts val="360"/>
              </a:spcBef>
              <a:spcAft>
                <a:spcPts val="0"/>
              </a:spcAft>
              <a:buClr>
                <a:schemeClr val="dk1"/>
              </a:buClr>
              <a:buSzPts val="1800"/>
              <a:buChar char="–"/>
              <a:defRPr/>
            </a:lvl4pPr>
            <a:lvl5pPr marL="2286000" lvl="4" indent="-342900" algn="r" rtl="1">
              <a:spcBef>
                <a:spcPts val="360"/>
              </a:spcBef>
              <a:spcAft>
                <a:spcPts val="0"/>
              </a:spcAft>
              <a:buClr>
                <a:schemeClr val="dk1"/>
              </a:buClr>
              <a:buSzPts val="1800"/>
              <a:buChar char="»"/>
              <a:defRPr/>
            </a:lvl5pPr>
            <a:lvl6pPr marL="2743200" lvl="5" indent="-342900" algn="r" rtl="1">
              <a:spcBef>
                <a:spcPts val="360"/>
              </a:spcBef>
              <a:spcAft>
                <a:spcPts val="0"/>
              </a:spcAft>
              <a:buClr>
                <a:schemeClr val="dk1"/>
              </a:buClr>
              <a:buSzPts val="1800"/>
              <a:buChar char="•"/>
              <a:defRPr/>
            </a:lvl6pPr>
            <a:lvl7pPr marL="3200400" lvl="6" indent="-342900" algn="r" rtl="1">
              <a:spcBef>
                <a:spcPts val="360"/>
              </a:spcBef>
              <a:spcAft>
                <a:spcPts val="0"/>
              </a:spcAft>
              <a:buClr>
                <a:schemeClr val="dk1"/>
              </a:buClr>
              <a:buSzPts val="1800"/>
              <a:buChar char="•"/>
              <a:defRPr/>
            </a:lvl7pPr>
            <a:lvl8pPr marL="3657600" lvl="7" indent="-342900" algn="r" rtl="1">
              <a:spcBef>
                <a:spcPts val="360"/>
              </a:spcBef>
              <a:spcAft>
                <a:spcPts val="0"/>
              </a:spcAft>
              <a:buClr>
                <a:schemeClr val="dk1"/>
              </a:buClr>
              <a:buSzPts val="1800"/>
              <a:buChar char="•"/>
              <a:defRPr/>
            </a:lvl8pPr>
            <a:lvl9pPr marL="4114800" lvl="8" indent="-342900" algn="r" rtl="1">
              <a:spcBef>
                <a:spcPts val="36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عنوان ومحتوى"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lvl="0" indent="-342900" algn="r" rtl="1">
              <a:spcBef>
                <a:spcPts val="360"/>
              </a:spcBef>
              <a:spcAft>
                <a:spcPts val="0"/>
              </a:spcAft>
              <a:buClr>
                <a:schemeClr val="dk1"/>
              </a:buClr>
              <a:buSzPts val="1800"/>
              <a:buChar char="•"/>
              <a:defRPr/>
            </a:lvl1pPr>
            <a:lvl2pPr marL="914400" lvl="1" indent="-342900" algn="r" rtl="1">
              <a:spcBef>
                <a:spcPts val="360"/>
              </a:spcBef>
              <a:spcAft>
                <a:spcPts val="0"/>
              </a:spcAft>
              <a:buClr>
                <a:schemeClr val="dk1"/>
              </a:buClr>
              <a:buSzPts val="1800"/>
              <a:buChar char="–"/>
              <a:defRPr/>
            </a:lvl2pPr>
            <a:lvl3pPr marL="1371600" lvl="2" indent="-342900" algn="r" rtl="1">
              <a:spcBef>
                <a:spcPts val="360"/>
              </a:spcBef>
              <a:spcAft>
                <a:spcPts val="0"/>
              </a:spcAft>
              <a:buClr>
                <a:schemeClr val="dk1"/>
              </a:buClr>
              <a:buSzPts val="1800"/>
              <a:buChar char="•"/>
              <a:defRPr/>
            </a:lvl3pPr>
            <a:lvl4pPr marL="1828800" lvl="3" indent="-342900" algn="r" rtl="1">
              <a:spcBef>
                <a:spcPts val="360"/>
              </a:spcBef>
              <a:spcAft>
                <a:spcPts val="0"/>
              </a:spcAft>
              <a:buClr>
                <a:schemeClr val="dk1"/>
              </a:buClr>
              <a:buSzPts val="1800"/>
              <a:buChar char="–"/>
              <a:defRPr/>
            </a:lvl4pPr>
            <a:lvl5pPr marL="2286000" lvl="4" indent="-342900" algn="r" rtl="1">
              <a:spcBef>
                <a:spcPts val="360"/>
              </a:spcBef>
              <a:spcAft>
                <a:spcPts val="0"/>
              </a:spcAft>
              <a:buClr>
                <a:schemeClr val="dk1"/>
              </a:buClr>
              <a:buSzPts val="1800"/>
              <a:buChar char="»"/>
              <a:defRPr/>
            </a:lvl5pPr>
            <a:lvl6pPr marL="2743200" lvl="5" indent="-342900" algn="r" rtl="1">
              <a:spcBef>
                <a:spcPts val="360"/>
              </a:spcBef>
              <a:spcAft>
                <a:spcPts val="0"/>
              </a:spcAft>
              <a:buClr>
                <a:schemeClr val="dk1"/>
              </a:buClr>
              <a:buSzPts val="1800"/>
              <a:buChar char="•"/>
              <a:defRPr/>
            </a:lvl6pPr>
            <a:lvl7pPr marL="3200400" lvl="6" indent="-342900" algn="r" rtl="1">
              <a:spcBef>
                <a:spcPts val="360"/>
              </a:spcBef>
              <a:spcAft>
                <a:spcPts val="0"/>
              </a:spcAft>
              <a:buClr>
                <a:schemeClr val="dk1"/>
              </a:buClr>
              <a:buSzPts val="1800"/>
              <a:buChar char="•"/>
              <a:defRPr/>
            </a:lvl7pPr>
            <a:lvl8pPr marL="3657600" lvl="7" indent="-342900" algn="r" rtl="1">
              <a:spcBef>
                <a:spcPts val="360"/>
              </a:spcBef>
              <a:spcAft>
                <a:spcPts val="0"/>
              </a:spcAft>
              <a:buClr>
                <a:schemeClr val="dk1"/>
              </a:buClr>
              <a:buSzPts val="1800"/>
              <a:buChar char="•"/>
              <a:defRPr/>
            </a:lvl8pPr>
            <a:lvl9pPr marL="4114800" lvl="8" indent="-342900" algn="r" rtl="1">
              <a:spcBef>
                <a:spcPts val="360"/>
              </a:spcBef>
              <a:spcAft>
                <a:spcPts val="0"/>
              </a:spcAft>
              <a:buClr>
                <a:schemeClr val="dk1"/>
              </a:buClr>
              <a:buSzPts val="1800"/>
              <a:buChar char="•"/>
              <a:defRPr/>
            </a:lvl9pPr>
          </a:lstStyle>
          <a:p>
            <a:endParaRPr/>
          </a:p>
        </p:txBody>
      </p:sp>
      <p:sp>
        <p:nvSpPr>
          <p:cNvPr id="20" name="Google Shape;20;p3"/>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عنوان المقطع"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r" rtl="1">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r" rtl="1">
              <a:spcBef>
                <a:spcPts val="400"/>
              </a:spcBef>
              <a:spcAft>
                <a:spcPts val="0"/>
              </a:spcAft>
              <a:buClr>
                <a:srgbClr val="888888"/>
              </a:buClr>
              <a:buSzPts val="2000"/>
              <a:buNone/>
              <a:defRPr sz="2000">
                <a:solidFill>
                  <a:srgbClr val="888888"/>
                </a:solidFill>
              </a:defRPr>
            </a:lvl1pPr>
            <a:lvl2pPr marL="914400" lvl="1" indent="-228600" algn="r" rtl="1">
              <a:spcBef>
                <a:spcPts val="360"/>
              </a:spcBef>
              <a:spcAft>
                <a:spcPts val="0"/>
              </a:spcAft>
              <a:buClr>
                <a:srgbClr val="888888"/>
              </a:buClr>
              <a:buSzPts val="1800"/>
              <a:buNone/>
              <a:defRPr sz="1800">
                <a:solidFill>
                  <a:srgbClr val="888888"/>
                </a:solidFill>
              </a:defRPr>
            </a:lvl2pPr>
            <a:lvl3pPr marL="1371600" lvl="2" indent="-228600" algn="r" rtl="1">
              <a:spcBef>
                <a:spcPts val="320"/>
              </a:spcBef>
              <a:spcAft>
                <a:spcPts val="0"/>
              </a:spcAft>
              <a:buClr>
                <a:srgbClr val="888888"/>
              </a:buClr>
              <a:buSzPts val="1600"/>
              <a:buNone/>
              <a:defRPr sz="1600">
                <a:solidFill>
                  <a:srgbClr val="888888"/>
                </a:solidFill>
              </a:defRPr>
            </a:lvl3pPr>
            <a:lvl4pPr marL="1828800" lvl="3" indent="-228600" algn="r" rtl="1">
              <a:spcBef>
                <a:spcPts val="280"/>
              </a:spcBef>
              <a:spcAft>
                <a:spcPts val="0"/>
              </a:spcAft>
              <a:buClr>
                <a:srgbClr val="888888"/>
              </a:buClr>
              <a:buSzPts val="1400"/>
              <a:buNone/>
              <a:defRPr sz="1400">
                <a:solidFill>
                  <a:srgbClr val="888888"/>
                </a:solidFill>
              </a:defRPr>
            </a:lvl4pPr>
            <a:lvl5pPr marL="2286000" lvl="4" indent="-228600" algn="r" rtl="1">
              <a:spcBef>
                <a:spcPts val="280"/>
              </a:spcBef>
              <a:spcAft>
                <a:spcPts val="0"/>
              </a:spcAft>
              <a:buClr>
                <a:srgbClr val="888888"/>
              </a:buClr>
              <a:buSzPts val="1400"/>
              <a:buNone/>
              <a:defRPr sz="1400">
                <a:solidFill>
                  <a:srgbClr val="888888"/>
                </a:solidFill>
              </a:defRPr>
            </a:lvl5pPr>
            <a:lvl6pPr marL="2743200" lvl="5" indent="-228600" algn="r" rtl="1">
              <a:spcBef>
                <a:spcPts val="280"/>
              </a:spcBef>
              <a:spcAft>
                <a:spcPts val="0"/>
              </a:spcAft>
              <a:buClr>
                <a:srgbClr val="888888"/>
              </a:buClr>
              <a:buSzPts val="1400"/>
              <a:buNone/>
              <a:defRPr sz="1400">
                <a:solidFill>
                  <a:srgbClr val="888888"/>
                </a:solidFill>
              </a:defRPr>
            </a:lvl6pPr>
            <a:lvl7pPr marL="3200400" lvl="6" indent="-228600" algn="r" rtl="1">
              <a:spcBef>
                <a:spcPts val="280"/>
              </a:spcBef>
              <a:spcAft>
                <a:spcPts val="0"/>
              </a:spcAft>
              <a:buClr>
                <a:srgbClr val="888888"/>
              </a:buClr>
              <a:buSzPts val="1400"/>
              <a:buNone/>
              <a:defRPr sz="1400">
                <a:solidFill>
                  <a:srgbClr val="888888"/>
                </a:solidFill>
              </a:defRPr>
            </a:lvl7pPr>
            <a:lvl8pPr marL="3657600" lvl="7" indent="-228600" algn="r" rtl="1">
              <a:spcBef>
                <a:spcPts val="280"/>
              </a:spcBef>
              <a:spcAft>
                <a:spcPts val="0"/>
              </a:spcAft>
              <a:buClr>
                <a:srgbClr val="888888"/>
              </a:buClr>
              <a:buSzPts val="1400"/>
              <a:buNone/>
              <a:defRPr sz="1400">
                <a:solidFill>
                  <a:srgbClr val="888888"/>
                </a:solidFill>
              </a:defRPr>
            </a:lvl8pPr>
            <a:lvl9pPr marL="4114800" lvl="8" indent="-228600" algn="r" rtl="1">
              <a:spcBef>
                <a:spcPts val="280"/>
              </a:spcBef>
              <a:spcAft>
                <a:spcPts val="0"/>
              </a:spcAft>
              <a:buClr>
                <a:srgbClr val="888888"/>
              </a:buClr>
              <a:buSzPts val="1400"/>
              <a:buNone/>
              <a:defRPr sz="1400">
                <a:solidFill>
                  <a:srgbClr val="888888"/>
                </a:solidFill>
              </a:defRPr>
            </a:lvl9pPr>
          </a:lstStyle>
          <a:p>
            <a:endParaRPr/>
          </a:p>
        </p:txBody>
      </p:sp>
      <p:sp>
        <p:nvSpPr>
          <p:cNvPr id="26" name="Google Shape;26;p4"/>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27" name="Google Shape;27;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28" name="Google Shape;28;p4"/>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محتويين"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r" rtl="1">
              <a:spcBef>
                <a:spcPts val="560"/>
              </a:spcBef>
              <a:spcAft>
                <a:spcPts val="0"/>
              </a:spcAft>
              <a:buClr>
                <a:schemeClr val="dk1"/>
              </a:buClr>
              <a:buSzPts val="2800"/>
              <a:buChar char="•"/>
              <a:defRPr sz="2800"/>
            </a:lvl1pPr>
            <a:lvl2pPr marL="914400" lvl="1" indent="-381000" algn="r" rtl="1">
              <a:spcBef>
                <a:spcPts val="480"/>
              </a:spcBef>
              <a:spcAft>
                <a:spcPts val="0"/>
              </a:spcAft>
              <a:buClr>
                <a:schemeClr val="dk1"/>
              </a:buClr>
              <a:buSzPts val="2400"/>
              <a:buChar char="–"/>
              <a:defRPr sz="2400"/>
            </a:lvl2pPr>
            <a:lvl3pPr marL="1371600" lvl="2" indent="-355600" algn="r" rtl="1">
              <a:spcBef>
                <a:spcPts val="400"/>
              </a:spcBef>
              <a:spcAft>
                <a:spcPts val="0"/>
              </a:spcAft>
              <a:buClr>
                <a:schemeClr val="dk1"/>
              </a:buClr>
              <a:buSzPts val="2000"/>
              <a:buChar char="•"/>
              <a:defRPr sz="2000"/>
            </a:lvl3pPr>
            <a:lvl4pPr marL="1828800" lvl="3" indent="-342900" algn="r" rtl="1">
              <a:spcBef>
                <a:spcPts val="360"/>
              </a:spcBef>
              <a:spcAft>
                <a:spcPts val="0"/>
              </a:spcAft>
              <a:buClr>
                <a:schemeClr val="dk1"/>
              </a:buClr>
              <a:buSzPts val="1800"/>
              <a:buChar char="–"/>
              <a:defRPr sz="1800"/>
            </a:lvl4pPr>
            <a:lvl5pPr marL="2286000" lvl="4" indent="-342900" algn="r" rtl="1">
              <a:spcBef>
                <a:spcPts val="360"/>
              </a:spcBef>
              <a:spcAft>
                <a:spcPts val="0"/>
              </a:spcAft>
              <a:buClr>
                <a:schemeClr val="dk1"/>
              </a:buClr>
              <a:buSzPts val="1800"/>
              <a:buChar char="»"/>
              <a:defRPr sz="1800"/>
            </a:lvl5pPr>
            <a:lvl6pPr marL="2743200" lvl="5" indent="-342900" algn="r" rtl="1">
              <a:spcBef>
                <a:spcPts val="360"/>
              </a:spcBef>
              <a:spcAft>
                <a:spcPts val="0"/>
              </a:spcAft>
              <a:buClr>
                <a:schemeClr val="dk1"/>
              </a:buClr>
              <a:buSzPts val="1800"/>
              <a:buChar char="•"/>
              <a:defRPr sz="1800"/>
            </a:lvl6pPr>
            <a:lvl7pPr marL="3200400" lvl="6" indent="-342900" algn="r" rtl="1">
              <a:spcBef>
                <a:spcPts val="360"/>
              </a:spcBef>
              <a:spcAft>
                <a:spcPts val="0"/>
              </a:spcAft>
              <a:buClr>
                <a:schemeClr val="dk1"/>
              </a:buClr>
              <a:buSzPts val="1800"/>
              <a:buChar char="•"/>
              <a:defRPr sz="1800"/>
            </a:lvl7pPr>
            <a:lvl8pPr marL="3657600" lvl="7" indent="-342900" algn="r" rtl="1">
              <a:spcBef>
                <a:spcPts val="360"/>
              </a:spcBef>
              <a:spcAft>
                <a:spcPts val="0"/>
              </a:spcAft>
              <a:buClr>
                <a:schemeClr val="dk1"/>
              </a:buClr>
              <a:buSzPts val="1800"/>
              <a:buChar char="•"/>
              <a:defRPr sz="1800"/>
            </a:lvl8pPr>
            <a:lvl9pPr marL="4114800" lvl="8" indent="-342900" algn="r" rtl="1">
              <a:spcBef>
                <a:spcPts val="360"/>
              </a:spcBef>
              <a:spcAft>
                <a:spcPts val="0"/>
              </a:spcAft>
              <a:buClr>
                <a:schemeClr val="dk1"/>
              </a:buClr>
              <a:buSzPts val="1800"/>
              <a:buChar char="•"/>
              <a:defRPr sz="1800"/>
            </a:lvl9pPr>
          </a:lstStyle>
          <a:p>
            <a:endParaRPr/>
          </a:p>
        </p:txBody>
      </p:sp>
      <p:sp>
        <p:nvSpPr>
          <p:cNvPr id="32" name="Google Shape;32;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r" rtl="1">
              <a:spcBef>
                <a:spcPts val="560"/>
              </a:spcBef>
              <a:spcAft>
                <a:spcPts val="0"/>
              </a:spcAft>
              <a:buClr>
                <a:schemeClr val="dk1"/>
              </a:buClr>
              <a:buSzPts val="2800"/>
              <a:buChar char="•"/>
              <a:defRPr sz="2800"/>
            </a:lvl1pPr>
            <a:lvl2pPr marL="914400" lvl="1" indent="-381000" algn="r" rtl="1">
              <a:spcBef>
                <a:spcPts val="480"/>
              </a:spcBef>
              <a:spcAft>
                <a:spcPts val="0"/>
              </a:spcAft>
              <a:buClr>
                <a:schemeClr val="dk1"/>
              </a:buClr>
              <a:buSzPts val="2400"/>
              <a:buChar char="–"/>
              <a:defRPr sz="2400"/>
            </a:lvl2pPr>
            <a:lvl3pPr marL="1371600" lvl="2" indent="-355600" algn="r" rtl="1">
              <a:spcBef>
                <a:spcPts val="400"/>
              </a:spcBef>
              <a:spcAft>
                <a:spcPts val="0"/>
              </a:spcAft>
              <a:buClr>
                <a:schemeClr val="dk1"/>
              </a:buClr>
              <a:buSzPts val="2000"/>
              <a:buChar char="•"/>
              <a:defRPr sz="2000"/>
            </a:lvl3pPr>
            <a:lvl4pPr marL="1828800" lvl="3" indent="-342900" algn="r" rtl="1">
              <a:spcBef>
                <a:spcPts val="360"/>
              </a:spcBef>
              <a:spcAft>
                <a:spcPts val="0"/>
              </a:spcAft>
              <a:buClr>
                <a:schemeClr val="dk1"/>
              </a:buClr>
              <a:buSzPts val="1800"/>
              <a:buChar char="–"/>
              <a:defRPr sz="1800"/>
            </a:lvl4pPr>
            <a:lvl5pPr marL="2286000" lvl="4" indent="-342900" algn="r" rtl="1">
              <a:spcBef>
                <a:spcPts val="360"/>
              </a:spcBef>
              <a:spcAft>
                <a:spcPts val="0"/>
              </a:spcAft>
              <a:buClr>
                <a:schemeClr val="dk1"/>
              </a:buClr>
              <a:buSzPts val="1800"/>
              <a:buChar char="»"/>
              <a:defRPr sz="1800"/>
            </a:lvl5pPr>
            <a:lvl6pPr marL="2743200" lvl="5" indent="-342900" algn="r" rtl="1">
              <a:spcBef>
                <a:spcPts val="360"/>
              </a:spcBef>
              <a:spcAft>
                <a:spcPts val="0"/>
              </a:spcAft>
              <a:buClr>
                <a:schemeClr val="dk1"/>
              </a:buClr>
              <a:buSzPts val="1800"/>
              <a:buChar char="•"/>
              <a:defRPr sz="1800"/>
            </a:lvl6pPr>
            <a:lvl7pPr marL="3200400" lvl="6" indent="-342900" algn="r" rtl="1">
              <a:spcBef>
                <a:spcPts val="360"/>
              </a:spcBef>
              <a:spcAft>
                <a:spcPts val="0"/>
              </a:spcAft>
              <a:buClr>
                <a:schemeClr val="dk1"/>
              </a:buClr>
              <a:buSzPts val="1800"/>
              <a:buChar char="•"/>
              <a:defRPr sz="1800"/>
            </a:lvl7pPr>
            <a:lvl8pPr marL="3657600" lvl="7" indent="-342900" algn="r" rtl="1">
              <a:spcBef>
                <a:spcPts val="360"/>
              </a:spcBef>
              <a:spcAft>
                <a:spcPts val="0"/>
              </a:spcAft>
              <a:buClr>
                <a:schemeClr val="dk1"/>
              </a:buClr>
              <a:buSzPts val="1800"/>
              <a:buChar char="•"/>
              <a:defRPr sz="1800"/>
            </a:lvl8pPr>
            <a:lvl9pPr marL="4114800" lvl="8" indent="-342900" algn="r" rtl="1">
              <a:spcBef>
                <a:spcPts val="360"/>
              </a:spcBef>
              <a:spcAft>
                <a:spcPts val="0"/>
              </a:spcAft>
              <a:buClr>
                <a:schemeClr val="dk1"/>
              </a:buClr>
              <a:buSzPts val="1800"/>
              <a:buChar char="•"/>
              <a:defRPr sz="1800"/>
            </a:lvl9pPr>
          </a:lstStyle>
          <a:p>
            <a:endParaRPr/>
          </a:p>
        </p:txBody>
      </p:sp>
      <p:sp>
        <p:nvSpPr>
          <p:cNvPr id="33" name="Google Shape;33;p5"/>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مقارنة"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r" rtl="1">
              <a:spcBef>
                <a:spcPts val="480"/>
              </a:spcBef>
              <a:spcAft>
                <a:spcPts val="0"/>
              </a:spcAft>
              <a:buClr>
                <a:schemeClr val="dk1"/>
              </a:buClr>
              <a:buSzPts val="2400"/>
              <a:buNone/>
              <a:defRPr sz="2400" b="1"/>
            </a:lvl1pPr>
            <a:lvl2pPr marL="914400" lvl="1" indent="-228600" algn="r" rtl="1">
              <a:spcBef>
                <a:spcPts val="400"/>
              </a:spcBef>
              <a:spcAft>
                <a:spcPts val="0"/>
              </a:spcAft>
              <a:buClr>
                <a:schemeClr val="dk1"/>
              </a:buClr>
              <a:buSzPts val="2000"/>
              <a:buNone/>
              <a:defRPr sz="2000" b="1"/>
            </a:lvl2pPr>
            <a:lvl3pPr marL="1371600" lvl="2" indent="-228600" algn="r" rtl="1">
              <a:spcBef>
                <a:spcPts val="360"/>
              </a:spcBef>
              <a:spcAft>
                <a:spcPts val="0"/>
              </a:spcAft>
              <a:buClr>
                <a:schemeClr val="dk1"/>
              </a:buClr>
              <a:buSzPts val="1800"/>
              <a:buNone/>
              <a:defRPr sz="1800" b="1"/>
            </a:lvl3pPr>
            <a:lvl4pPr marL="1828800" lvl="3" indent="-228600" algn="r" rtl="1">
              <a:spcBef>
                <a:spcPts val="320"/>
              </a:spcBef>
              <a:spcAft>
                <a:spcPts val="0"/>
              </a:spcAft>
              <a:buClr>
                <a:schemeClr val="dk1"/>
              </a:buClr>
              <a:buSzPts val="1600"/>
              <a:buNone/>
              <a:defRPr sz="1600" b="1"/>
            </a:lvl4pPr>
            <a:lvl5pPr marL="2286000" lvl="4" indent="-228600" algn="r" rtl="1">
              <a:spcBef>
                <a:spcPts val="320"/>
              </a:spcBef>
              <a:spcAft>
                <a:spcPts val="0"/>
              </a:spcAft>
              <a:buClr>
                <a:schemeClr val="dk1"/>
              </a:buClr>
              <a:buSzPts val="1600"/>
              <a:buNone/>
              <a:defRPr sz="1600" b="1"/>
            </a:lvl5pPr>
            <a:lvl6pPr marL="2743200" lvl="5" indent="-228600" algn="r" rtl="1">
              <a:spcBef>
                <a:spcPts val="320"/>
              </a:spcBef>
              <a:spcAft>
                <a:spcPts val="0"/>
              </a:spcAft>
              <a:buClr>
                <a:schemeClr val="dk1"/>
              </a:buClr>
              <a:buSzPts val="1600"/>
              <a:buNone/>
              <a:defRPr sz="1600" b="1"/>
            </a:lvl6pPr>
            <a:lvl7pPr marL="3200400" lvl="6" indent="-228600" algn="r" rtl="1">
              <a:spcBef>
                <a:spcPts val="320"/>
              </a:spcBef>
              <a:spcAft>
                <a:spcPts val="0"/>
              </a:spcAft>
              <a:buClr>
                <a:schemeClr val="dk1"/>
              </a:buClr>
              <a:buSzPts val="1600"/>
              <a:buNone/>
              <a:defRPr sz="1600" b="1"/>
            </a:lvl7pPr>
            <a:lvl8pPr marL="3657600" lvl="7" indent="-228600" algn="r" rtl="1">
              <a:spcBef>
                <a:spcPts val="320"/>
              </a:spcBef>
              <a:spcAft>
                <a:spcPts val="0"/>
              </a:spcAft>
              <a:buClr>
                <a:schemeClr val="dk1"/>
              </a:buClr>
              <a:buSzPts val="1600"/>
              <a:buNone/>
              <a:defRPr sz="1600" b="1"/>
            </a:lvl8pPr>
            <a:lvl9pPr marL="4114800" lvl="8" indent="-228600" algn="r" rtl="1">
              <a:spcBef>
                <a:spcPts val="320"/>
              </a:spcBef>
              <a:spcAft>
                <a:spcPts val="0"/>
              </a:spcAft>
              <a:buClr>
                <a:schemeClr val="dk1"/>
              </a:buClr>
              <a:buSzPts val="1600"/>
              <a:buNone/>
              <a:defRPr sz="1600" b="1"/>
            </a:lvl9pPr>
          </a:lstStyle>
          <a:p>
            <a:endParaRPr/>
          </a:p>
        </p:txBody>
      </p:sp>
      <p:sp>
        <p:nvSpPr>
          <p:cNvPr id="39" name="Google Shape;39;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r" rtl="1">
              <a:spcBef>
                <a:spcPts val="480"/>
              </a:spcBef>
              <a:spcAft>
                <a:spcPts val="0"/>
              </a:spcAft>
              <a:buClr>
                <a:schemeClr val="dk1"/>
              </a:buClr>
              <a:buSzPts val="2400"/>
              <a:buChar char="•"/>
              <a:defRPr sz="2400"/>
            </a:lvl1pPr>
            <a:lvl2pPr marL="914400" lvl="1" indent="-355600" algn="r" rtl="1">
              <a:spcBef>
                <a:spcPts val="400"/>
              </a:spcBef>
              <a:spcAft>
                <a:spcPts val="0"/>
              </a:spcAft>
              <a:buClr>
                <a:schemeClr val="dk1"/>
              </a:buClr>
              <a:buSzPts val="2000"/>
              <a:buChar char="–"/>
              <a:defRPr sz="2000"/>
            </a:lvl2pPr>
            <a:lvl3pPr marL="1371600" lvl="2" indent="-342900" algn="r" rtl="1">
              <a:spcBef>
                <a:spcPts val="360"/>
              </a:spcBef>
              <a:spcAft>
                <a:spcPts val="0"/>
              </a:spcAft>
              <a:buClr>
                <a:schemeClr val="dk1"/>
              </a:buClr>
              <a:buSzPts val="1800"/>
              <a:buChar char="•"/>
              <a:defRPr sz="1800"/>
            </a:lvl3pPr>
            <a:lvl4pPr marL="1828800" lvl="3" indent="-330200" algn="r" rtl="1">
              <a:spcBef>
                <a:spcPts val="320"/>
              </a:spcBef>
              <a:spcAft>
                <a:spcPts val="0"/>
              </a:spcAft>
              <a:buClr>
                <a:schemeClr val="dk1"/>
              </a:buClr>
              <a:buSzPts val="1600"/>
              <a:buChar char="–"/>
              <a:defRPr sz="1600"/>
            </a:lvl4pPr>
            <a:lvl5pPr marL="2286000" lvl="4" indent="-330200" algn="r" rtl="1">
              <a:spcBef>
                <a:spcPts val="320"/>
              </a:spcBef>
              <a:spcAft>
                <a:spcPts val="0"/>
              </a:spcAft>
              <a:buClr>
                <a:schemeClr val="dk1"/>
              </a:buClr>
              <a:buSzPts val="1600"/>
              <a:buChar char="»"/>
              <a:defRPr sz="1600"/>
            </a:lvl5pPr>
            <a:lvl6pPr marL="2743200" lvl="5" indent="-330200" algn="r" rtl="1">
              <a:spcBef>
                <a:spcPts val="320"/>
              </a:spcBef>
              <a:spcAft>
                <a:spcPts val="0"/>
              </a:spcAft>
              <a:buClr>
                <a:schemeClr val="dk1"/>
              </a:buClr>
              <a:buSzPts val="1600"/>
              <a:buChar char="•"/>
              <a:defRPr sz="1600"/>
            </a:lvl6pPr>
            <a:lvl7pPr marL="3200400" lvl="6" indent="-330200" algn="r" rtl="1">
              <a:spcBef>
                <a:spcPts val="320"/>
              </a:spcBef>
              <a:spcAft>
                <a:spcPts val="0"/>
              </a:spcAft>
              <a:buClr>
                <a:schemeClr val="dk1"/>
              </a:buClr>
              <a:buSzPts val="1600"/>
              <a:buChar char="•"/>
              <a:defRPr sz="1600"/>
            </a:lvl7pPr>
            <a:lvl8pPr marL="3657600" lvl="7" indent="-330200" algn="r" rtl="1">
              <a:spcBef>
                <a:spcPts val="320"/>
              </a:spcBef>
              <a:spcAft>
                <a:spcPts val="0"/>
              </a:spcAft>
              <a:buClr>
                <a:schemeClr val="dk1"/>
              </a:buClr>
              <a:buSzPts val="1600"/>
              <a:buChar char="•"/>
              <a:defRPr sz="1600"/>
            </a:lvl8pPr>
            <a:lvl9pPr marL="4114800" lvl="8" indent="-330200" algn="r" rtl="1">
              <a:spcBef>
                <a:spcPts val="320"/>
              </a:spcBef>
              <a:spcAft>
                <a:spcPts val="0"/>
              </a:spcAft>
              <a:buClr>
                <a:schemeClr val="dk1"/>
              </a:buClr>
              <a:buSzPts val="1600"/>
              <a:buChar char="•"/>
              <a:defRPr sz="1600"/>
            </a:lvl9pPr>
          </a:lstStyle>
          <a:p>
            <a:endParaRPr/>
          </a:p>
        </p:txBody>
      </p:sp>
      <p:sp>
        <p:nvSpPr>
          <p:cNvPr id="40" name="Google Shape;40;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r" rtl="1">
              <a:spcBef>
                <a:spcPts val="480"/>
              </a:spcBef>
              <a:spcAft>
                <a:spcPts val="0"/>
              </a:spcAft>
              <a:buClr>
                <a:schemeClr val="dk1"/>
              </a:buClr>
              <a:buSzPts val="2400"/>
              <a:buNone/>
              <a:defRPr sz="2400" b="1"/>
            </a:lvl1pPr>
            <a:lvl2pPr marL="914400" lvl="1" indent="-228600" algn="r" rtl="1">
              <a:spcBef>
                <a:spcPts val="400"/>
              </a:spcBef>
              <a:spcAft>
                <a:spcPts val="0"/>
              </a:spcAft>
              <a:buClr>
                <a:schemeClr val="dk1"/>
              </a:buClr>
              <a:buSzPts val="2000"/>
              <a:buNone/>
              <a:defRPr sz="2000" b="1"/>
            </a:lvl2pPr>
            <a:lvl3pPr marL="1371600" lvl="2" indent="-228600" algn="r" rtl="1">
              <a:spcBef>
                <a:spcPts val="360"/>
              </a:spcBef>
              <a:spcAft>
                <a:spcPts val="0"/>
              </a:spcAft>
              <a:buClr>
                <a:schemeClr val="dk1"/>
              </a:buClr>
              <a:buSzPts val="1800"/>
              <a:buNone/>
              <a:defRPr sz="1800" b="1"/>
            </a:lvl3pPr>
            <a:lvl4pPr marL="1828800" lvl="3" indent="-228600" algn="r" rtl="1">
              <a:spcBef>
                <a:spcPts val="320"/>
              </a:spcBef>
              <a:spcAft>
                <a:spcPts val="0"/>
              </a:spcAft>
              <a:buClr>
                <a:schemeClr val="dk1"/>
              </a:buClr>
              <a:buSzPts val="1600"/>
              <a:buNone/>
              <a:defRPr sz="1600" b="1"/>
            </a:lvl4pPr>
            <a:lvl5pPr marL="2286000" lvl="4" indent="-228600" algn="r" rtl="1">
              <a:spcBef>
                <a:spcPts val="320"/>
              </a:spcBef>
              <a:spcAft>
                <a:spcPts val="0"/>
              </a:spcAft>
              <a:buClr>
                <a:schemeClr val="dk1"/>
              </a:buClr>
              <a:buSzPts val="1600"/>
              <a:buNone/>
              <a:defRPr sz="1600" b="1"/>
            </a:lvl5pPr>
            <a:lvl6pPr marL="2743200" lvl="5" indent="-228600" algn="r" rtl="1">
              <a:spcBef>
                <a:spcPts val="320"/>
              </a:spcBef>
              <a:spcAft>
                <a:spcPts val="0"/>
              </a:spcAft>
              <a:buClr>
                <a:schemeClr val="dk1"/>
              </a:buClr>
              <a:buSzPts val="1600"/>
              <a:buNone/>
              <a:defRPr sz="1600" b="1"/>
            </a:lvl6pPr>
            <a:lvl7pPr marL="3200400" lvl="6" indent="-228600" algn="r" rtl="1">
              <a:spcBef>
                <a:spcPts val="320"/>
              </a:spcBef>
              <a:spcAft>
                <a:spcPts val="0"/>
              </a:spcAft>
              <a:buClr>
                <a:schemeClr val="dk1"/>
              </a:buClr>
              <a:buSzPts val="1600"/>
              <a:buNone/>
              <a:defRPr sz="1600" b="1"/>
            </a:lvl7pPr>
            <a:lvl8pPr marL="3657600" lvl="7" indent="-228600" algn="r" rtl="1">
              <a:spcBef>
                <a:spcPts val="320"/>
              </a:spcBef>
              <a:spcAft>
                <a:spcPts val="0"/>
              </a:spcAft>
              <a:buClr>
                <a:schemeClr val="dk1"/>
              </a:buClr>
              <a:buSzPts val="1600"/>
              <a:buNone/>
              <a:defRPr sz="1600" b="1"/>
            </a:lvl8pPr>
            <a:lvl9pPr marL="4114800" lvl="8" indent="-228600" algn="r" rtl="1">
              <a:spcBef>
                <a:spcPts val="320"/>
              </a:spcBef>
              <a:spcAft>
                <a:spcPts val="0"/>
              </a:spcAft>
              <a:buClr>
                <a:schemeClr val="dk1"/>
              </a:buClr>
              <a:buSzPts val="1600"/>
              <a:buNone/>
              <a:defRPr sz="1600" b="1"/>
            </a:lvl9pPr>
          </a:lstStyle>
          <a:p>
            <a:endParaRPr/>
          </a:p>
        </p:txBody>
      </p:sp>
      <p:sp>
        <p:nvSpPr>
          <p:cNvPr id="41" name="Google Shape;41;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r" rtl="1">
              <a:spcBef>
                <a:spcPts val="480"/>
              </a:spcBef>
              <a:spcAft>
                <a:spcPts val="0"/>
              </a:spcAft>
              <a:buClr>
                <a:schemeClr val="dk1"/>
              </a:buClr>
              <a:buSzPts val="2400"/>
              <a:buChar char="•"/>
              <a:defRPr sz="2400"/>
            </a:lvl1pPr>
            <a:lvl2pPr marL="914400" lvl="1" indent="-355600" algn="r" rtl="1">
              <a:spcBef>
                <a:spcPts val="400"/>
              </a:spcBef>
              <a:spcAft>
                <a:spcPts val="0"/>
              </a:spcAft>
              <a:buClr>
                <a:schemeClr val="dk1"/>
              </a:buClr>
              <a:buSzPts val="2000"/>
              <a:buChar char="–"/>
              <a:defRPr sz="2000"/>
            </a:lvl2pPr>
            <a:lvl3pPr marL="1371600" lvl="2" indent="-342900" algn="r" rtl="1">
              <a:spcBef>
                <a:spcPts val="360"/>
              </a:spcBef>
              <a:spcAft>
                <a:spcPts val="0"/>
              </a:spcAft>
              <a:buClr>
                <a:schemeClr val="dk1"/>
              </a:buClr>
              <a:buSzPts val="1800"/>
              <a:buChar char="•"/>
              <a:defRPr sz="1800"/>
            </a:lvl3pPr>
            <a:lvl4pPr marL="1828800" lvl="3" indent="-330200" algn="r" rtl="1">
              <a:spcBef>
                <a:spcPts val="320"/>
              </a:spcBef>
              <a:spcAft>
                <a:spcPts val="0"/>
              </a:spcAft>
              <a:buClr>
                <a:schemeClr val="dk1"/>
              </a:buClr>
              <a:buSzPts val="1600"/>
              <a:buChar char="–"/>
              <a:defRPr sz="1600"/>
            </a:lvl4pPr>
            <a:lvl5pPr marL="2286000" lvl="4" indent="-330200" algn="r" rtl="1">
              <a:spcBef>
                <a:spcPts val="320"/>
              </a:spcBef>
              <a:spcAft>
                <a:spcPts val="0"/>
              </a:spcAft>
              <a:buClr>
                <a:schemeClr val="dk1"/>
              </a:buClr>
              <a:buSzPts val="1600"/>
              <a:buChar char="»"/>
              <a:defRPr sz="1600"/>
            </a:lvl5pPr>
            <a:lvl6pPr marL="2743200" lvl="5" indent="-330200" algn="r" rtl="1">
              <a:spcBef>
                <a:spcPts val="320"/>
              </a:spcBef>
              <a:spcAft>
                <a:spcPts val="0"/>
              </a:spcAft>
              <a:buClr>
                <a:schemeClr val="dk1"/>
              </a:buClr>
              <a:buSzPts val="1600"/>
              <a:buChar char="•"/>
              <a:defRPr sz="1600"/>
            </a:lvl6pPr>
            <a:lvl7pPr marL="3200400" lvl="6" indent="-330200" algn="r" rtl="1">
              <a:spcBef>
                <a:spcPts val="320"/>
              </a:spcBef>
              <a:spcAft>
                <a:spcPts val="0"/>
              </a:spcAft>
              <a:buClr>
                <a:schemeClr val="dk1"/>
              </a:buClr>
              <a:buSzPts val="1600"/>
              <a:buChar char="•"/>
              <a:defRPr sz="1600"/>
            </a:lvl7pPr>
            <a:lvl8pPr marL="3657600" lvl="7" indent="-330200" algn="r" rtl="1">
              <a:spcBef>
                <a:spcPts val="320"/>
              </a:spcBef>
              <a:spcAft>
                <a:spcPts val="0"/>
              </a:spcAft>
              <a:buClr>
                <a:schemeClr val="dk1"/>
              </a:buClr>
              <a:buSzPts val="1600"/>
              <a:buChar char="•"/>
              <a:defRPr sz="1600"/>
            </a:lvl8pPr>
            <a:lvl9pPr marL="4114800" lvl="8" indent="-330200" algn="r" rtl="1">
              <a:spcBef>
                <a:spcPts val="320"/>
              </a:spcBef>
              <a:spcAft>
                <a:spcPts val="0"/>
              </a:spcAft>
              <a:buClr>
                <a:schemeClr val="dk1"/>
              </a:buClr>
              <a:buSzPts val="1600"/>
              <a:buChar char="•"/>
              <a:defRPr sz="1600"/>
            </a:lvl9pPr>
          </a:lstStyle>
          <a:p>
            <a:endParaRPr/>
          </a:p>
        </p:txBody>
      </p:sp>
      <p:sp>
        <p:nvSpPr>
          <p:cNvPr id="42" name="Google Shape;42;p6"/>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عنوان فقط"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48" name="Google Shape;48;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49" name="Google Shape;49;p7"/>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فارغ"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محتوى ذو تسمية توضيحية"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r" rtl="1">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r" rtl="1">
              <a:spcBef>
                <a:spcPts val="640"/>
              </a:spcBef>
              <a:spcAft>
                <a:spcPts val="0"/>
              </a:spcAft>
              <a:buClr>
                <a:schemeClr val="dk1"/>
              </a:buClr>
              <a:buSzPts val="3200"/>
              <a:buChar char="•"/>
              <a:defRPr sz="3200"/>
            </a:lvl1pPr>
            <a:lvl2pPr marL="914400" lvl="1" indent="-406400" algn="r" rtl="1">
              <a:spcBef>
                <a:spcPts val="560"/>
              </a:spcBef>
              <a:spcAft>
                <a:spcPts val="0"/>
              </a:spcAft>
              <a:buClr>
                <a:schemeClr val="dk1"/>
              </a:buClr>
              <a:buSzPts val="2800"/>
              <a:buChar char="–"/>
              <a:defRPr sz="2800"/>
            </a:lvl2pPr>
            <a:lvl3pPr marL="1371600" lvl="2" indent="-381000" algn="r" rtl="1">
              <a:spcBef>
                <a:spcPts val="480"/>
              </a:spcBef>
              <a:spcAft>
                <a:spcPts val="0"/>
              </a:spcAft>
              <a:buClr>
                <a:schemeClr val="dk1"/>
              </a:buClr>
              <a:buSzPts val="2400"/>
              <a:buChar char="•"/>
              <a:defRPr sz="2400"/>
            </a:lvl3pPr>
            <a:lvl4pPr marL="1828800" lvl="3" indent="-355600" algn="r" rtl="1">
              <a:spcBef>
                <a:spcPts val="400"/>
              </a:spcBef>
              <a:spcAft>
                <a:spcPts val="0"/>
              </a:spcAft>
              <a:buClr>
                <a:schemeClr val="dk1"/>
              </a:buClr>
              <a:buSzPts val="2000"/>
              <a:buChar char="–"/>
              <a:defRPr sz="2000"/>
            </a:lvl4pPr>
            <a:lvl5pPr marL="2286000" lvl="4" indent="-355600" algn="r" rtl="1">
              <a:spcBef>
                <a:spcPts val="400"/>
              </a:spcBef>
              <a:spcAft>
                <a:spcPts val="0"/>
              </a:spcAft>
              <a:buClr>
                <a:schemeClr val="dk1"/>
              </a:buClr>
              <a:buSzPts val="2000"/>
              <a:buChar char="»"/>
              <a:defRPr sz="2000"/>
            </a:lvl5pPr>
            <a:lvl6pPr marL="2743200" lvl="5" indent="-355600" algn="r" rtl="1">
              <a:spcBef>
                <a:spcPts val="400"/>
              </a:spcBef>
              <a:spcAft>
                <a:spcPts val="0"/>
              </a:spcAft>
              <a:buClr>
                <a:schemeClr val="dk1"/>
              </a:buClr>
              <a:buSzPts val="2000"/>
              <a:buChar char="•"/>
              <a:defRPr sz="2000"/>
            </a:lvl6pPr>
            <a:lvl7pPr marL="3200400" lvl="6" indent="-355600" algn="r" rtl="1">
              <a:spcBef>
                <a:spcPts val="400"/>
              </a:spcBef>
              <a:spcAft>
                <a:spcPts val="0"/>
              </a:spcAft>
              <a:buClr>
                <a:schemeClr val="dk1"/>
              </a:buClr>
              <a:buSzPts val="2000"/>
              <a:buChar char="•"/>
              <a:defRPr sz="2000"/>
            </a:lvl7pPr>
            <a:lvl8pPr marL="3657600" lvl="7" indent="-355600" algn="r" rtl="1">
              <a:spcBef>
                <a:spcPts val="400"/>
              </a:spcBef>
              <a:spcAft>
                <a:spcPts val="0"/>
              </a:spcAft>
              <a:buClr>
                <a:schemeClr val="dk1"/>
              </a:buClr>
              <a:buSzPts val="2000"/>
              <a:buChar char="•"/>
              <a:defRPr sz="2000"/>
            </a:lvl8pPr>
            <a:lvl9pPr marL="4114800" lvl="8" indent="-355600" algn="r" rtl="1">
              <a:spcBef>
                <a:spcPts val="4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r" rtl="1">
              <a:spcBef>
                <a:spcPts val="280"/>
              </a:spcBef>
              <a:spcAft>
                <a:spcPts val="0"/>
              </a:spcAft>
              <a:buClr>
                <a:schemeClr val="dk1"/>
              </a:buClr>
              <a:buSzPts val="1400"/>
              <a:buNone/>
              <a:defRPr sz="1400"/>
            </a:lvl1pPr>
            <a:lvl2pPr marL="914400" lvl="1" indent="-228600" algn="r" rtl="1">
              <a:spcBef>
                <a:spcPts val="240"/>
              </a:spcBef>
              <a:spcAft>
                <a:spcPts val="0"/>
              </a:spcAft>
              <a:buClr>
                <a:schemeClr val="dk1"/>
              </a:buClr>
              <a:buSzPts val="1200"/>
              <a:buNone/>
              <a:defRPr sz="1200"/>
            </a:lvl2pPr>
            <a:lvl3pPr marL="1371600" lvl="2" indent="-228600" algn="r" rtl="1">
              <a:spcBef>
                <a:spcPts val="200"/>
              </a:spcBef>
              <a:spcAft>
                <a:spcPts val="0"/>
              </a:spcAft>
              <a:buClr>
                <a:schemeClr val="dk1"/>
              </a:buClr>
              <a:buSzPts val="1000"/>
              <a:buNone/>
              <a:defRPr sz="1000"/>
            </a:lvl3pPr>
            <a:lvl4pPr marL="1828800" lvl="3" indent="-228600" algn="r" rtl="1">
              <a:spcBef>
                <a:spcPts val="180"/>
              </a:spcBef>
              <a:spcAft>
                <a:spcPts val="0"/>
              </a:spcAft>
              <a:buClr>
                <a:schemeClr val="dk1"/>
              </a:buClr>
              <a:buSzPts val="900"/>
              <a:buNone/>
              <a:defRPr sz="900"/>
            </a:lvl4pPr>
            <a:lvl5pPr marL="2286000" lvl="4" indent="-228600" algn="r" rtl="1">
              <a:spcBef>
                <a:spcPts val="180"/>
              </a:spcBef>
              <a:spcAft>
                <a:spcPts val="0"/>
              </a:spcAft>
              <a:buClr>
                <a:schemeClr val="dk1"/>
              </a:buClr>
              <a:buSzPts val="900"/>
              <a:buNone/>
              <a:defRPr sz="900"/>
            </a:lvl5pPr>
            <a:lvl6pPr marL="2743200" lvl="5" indent="-228600" algn="r" rtl="1">
              <a:spcBef>
                <a:spcPts val="180"/>
              </a:spcBef>
              <a:spcAft>
                <a:spcPts val="0"/>
              </a:spcAft>
              <a:buClr>
                <a:schemeClr val="dk1"/>
              </a:buClr>
              <a:buSzPts val="900"/>
              <a:buNone/>
              <a:defRPr sz="900"/>
            </a:lvl6pPr>
            <a:lvl7pPr marL="3200400" lvl="6" indent="-228600" algn="r" rtl="1">
              <a:spcBef>
                <a:spcPts val="180"/>
              </a:spcBef>
              <a:spcAft>
                <a:spcPts val="0"/>
              </a:spcAft>
              <a:buClr>
                <a:schemeClr val="dk1"/>
              </a:buClr>
              <a:buSzPts val="900"/>
              <a:buNone/>
              <a:defRPr sz="900"/>
            </a:lvl7pPr>
            <a:lvl8pPr marL="3657600" lvl="7" indent="-228600" algn="r" rtl="1">
              <a:spcBef>
                <a:spcPts val="180"/>
              </a:spcBef>
              <a:spcAft>
                <a:spcPts val="0"/>
              </a:spcAft>
              <a:buClr>
                <a:schemeClr val="dk1"/>
              </a:buClr>
              <a:buSzPts val="900"/>
              <a:buNone/>
              <a:defRPr sz="900"/>
            </a:lvl8pPr>
            <a:lvl9pPr marL="4114800" lvl="8" indent="-228600" algn="r" rtl="1">
              <a:spcBef>
                <a:spcPts val="180"/>
              </a:spcBef>
              <a:spcAft>
                <a:spcPts val="0"/>
              </a:spcAft>
              <a:buClr>
                <a:schemeClr val="dk1"/>
              </a:buClr>
              <a:buSzPts val="900"/>
              <a:buNone/>
              <a:defRPr sz="900"/>
            </a:lvl9pPr>
          </a:lstStyle>
          <a:p>
            <a:endParaRPr/>
          </a:p>
        </p:txBody>
      </p:sp>
      <p:sp>
        <p:nvSpPr>
          <p:cNvPr id="58" name="Google Shape;58;p9"/>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صورة ذو تسمية توضيحية"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r" rtl="1">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r" rtl="1">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r" rtl="1">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r" rtl="1">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r" rtl="1">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r" rtl="1">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r" rtl="1">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r" rtl="1">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r" rtl="1">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r" rtl="1">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r" rtl="1">
              <a:spcBef>
                <a:spcPts val="280"/>
              </a:spcBef>
              <a:spcAft>
                <a:spcPts val="0"/>
              </a:spcAft>
              <a:buClr>
                <a:schemeClr val="dk1"/>
              </a:buClr>
              <a:buSzPts val="1400"/>
              <a:buNone/>
              <a:defRPr sz="1400"/>
            </a:lvl1pPr>
            <a:lvl2pPr marL="914400" lvl="1" indent="-228600" algn="r" rtl="1">
              <a:spcBef>
                <a:spcPts val="240"/>
              </a:spcBef>
              <a:spcAft>
                <a:spcPts val="0"/>
              </a:spcAft>
              <a:buClr>
                <a:schemeClr val="dk1"/>
              </a:buClr>
              <a:buSzPts val="1200"/>
              <a:buNone/>
              <a:defRPr sz="1200"/>
            </a:lvl2pPr>
            <a:lvl3pPr marL="1371600" lvl="2" indent="-228600" algn="r" rtl="1">
              <a:spcBef>
                <a:spcPts val="200"/>
              </a:spcBef>
              <a:spcAft>
                <a:spcPts val="0"/>
              </a:spcAft>
              <a:buClr>
                <a:schemeClr val="dk1"/>
              </a:buClr>
              <a:buSzPts val="1000"/>
              <a:buNone/>
              <a:defRPr sz="1000"/>
            </a:lvl3pPr>
            <a:lvl4pPr marL="1828800" lvl="3" indent="-228600" algn="r" rtl="1">
              <a:spcBef>
                <a:spcPts val="180"/>
              </a:spcBef>
              <a:spcAft>
                <a:spcPts val="0"/>
              </a:spcAft>
              <a:buClr>
                <a:schemeClr val="dk1"/>
              </a:buClr>
              <a:buSzPts val="900"/>
              <a:buNone/>
              <a:defRPr sz="900"/>
            </a:lvl4pPr>
            <a:lvl5pPr marL="2286000" lvl="4" indent="-228600" algn="r" rtl="1">
              <a:spcBef>
                <a:spcPts val="180"/>
              </a:spcBef>
              <a:spcAft>
                <a:spcPts val="0"/>
              </a:spcAft>
              <a:buClr>
                <a:schemeClr val="dk1"/>
              </a:buClr>
              <a:buSzPts val="900"/>
              <a:buNone/>
              <a:defRPr sz="900"/>
            </a:lvl5pPr>
            <a:lvl6pPr marL="2743200" lvl="5" indent="-228600" algn="r" rtl="1">
              <a:spcBef>
                <a:spcPts val="180"/>
              </a:spcBef>
              <a:spcAft>
                <a:spcPts val="0"/>
              </a:spcAft>
              <a:buClr>
                <a:schemeClr val="dk1"/>
              </a:buClr>
              <a:buSzPts val="900"/>
              <a:buNone/>
              <a:defRPr sz="900"/>
            </a:lvl6pPr>
            <a:lvl7pPr marL="3200400" lvl="6" indent="-228600" algn="r" rtl="1">
              <a:spcBef>
                <a:spcPts val="180"/>
              </a:spcBef>
              <a:spcAft>
                <a:spcPts val="0"/>
              </a:spcAft>
              <a:buClr>
                <a:schemeClr val="dk1"/>
              </a:buClr>
              <a:buSzPts val="900"/>
              <a:buNone/>
              <a:defRPr sz="900"/>
            </a:lvl7pPr>
            <a:lvl8pPr marL="3657600" lvl="7" indent="-228600" algn="r" rtl="1">
              <a:spcBef>
                <a:spcPts val="180"/>
              </a:spcBef>
              <a:spcAft>
                <a:spcPts val="0"/>
              </a:spcAft>
              <a:buClr>
                <a:schemeClr val="dk1"/>
              </a:buClr>
              <a:buSzPts val="900"/>
              <a:buNone/>
              <a:defRPr sz="900"/>
            </a:lvl8pPr>
            <a:lvl9pPr marL="4114800" lvl="8" indent="-228600" algn="r" rtl="1">
              <a:spcBef>
                <a:spcPts val="180"/>
              </a:spcBef>
              <a:spcAft>
                <a:spcPts val="0"/>
              </a:spcAft>
              <a:buClr>
                <a:schemeClr val="dk1"/>
              </a:buClr>
              <a:buSzPts val="900"/>
              <a:buNone/>
              <a:defRPr sz="900"/>
            </a:lvl9pPr>
          </a:lstStyle>
          <a:p>
            <a:endParaRPr/>
          </a:p>
        </p:txBody>
      </p:sp>
      <p:sp>
        <p:nvSpPr>
          <p:cNvPr id="65" name="Google Shape;65;p10"/>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1">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431800" algn="r" rtl="1">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r" rtl="1">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r" rtl="1">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R="0" lvl="0" algn="r" rtl="1">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1">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l" rtl="1">
              <a:spcBef>
                <a:spcPts val="0"/>
              </a:spcBef>
              <a:buNone/>
              <a:defRPr sz="1200" b="0" i="0" u="none" strike="noStrike" cap="none">
                <a:solidFill>
                  <a:srgbClr val="888888"/>
                </a:solidFill>
                <a:latin typeface="Calibri"/>
                <a:ea typeface="Calibri"/>
                <a:cs typeface="Calibri"/>
                <a:sym typeface="Calibri"/>
              </a:defRPr>
            </a:lvl1pPr>
            <a:lvl2pPr marL="0" marR="0" lvl="1" indent="0" algn="l" rtl="1">
              <a:spcBef>
                <a:spcPts val="0"/>
              </a:spcBef>
              <a:buNone/>
              <a:defRPr sz="1200" b="0" i="0" u="none" strike="noStrike" cap="none">
                <a:solidFill>
                  <a:srgbClr val="888888"/>
                </a:solidFill>
                <a:latin typeface="Calibri"/>
                <a:ea typeface="Calibri"/>
                <a:cs typeface="Calibri"/>
                <a:sym typeface="Calibri"/>
              </a:defRPr>
            </a:lvl2pPr>
            <a:lvl3pPr marL="0" marR="0" lvl="2" indent="0" algn="l" rtl="1">
              <a:spcBef>
                <a:spcPts val="0"/>
              </a:spcBef>
              <a:buNone/>
              <a:defRPr sz="1200" b="0" i="0" u="none" strike="noStrike" cap="none">
                <a:solidFill>
                  <a:srgbClr val="888888"/>
                </a:solidFill>
                <a:latin typeface="Calibri"/>
                <a:ea typeface="Calibri"/>
                <a:cs typeface="Calibri"/>
                <a:sym typeface="Calibri"/>
              </a:defRPr>
            </a:lvl3pPr>
            <a:lvl4pPr marL="0" marR="0" lvl="3" indent="0" algn="l" rtl="1">
              <a:spcBef>
                <a:spcPts val="0"/>
              </a:spcBef>
              <a:buNone/>
              <a:defRPr sz="1200" b="0" i="0" u="none" strike="noStrike" cap="none">
                <a:solidFill>
                  <a:srgbClr val="888888"/>
                </a:solidFill>
                <a:latin typeface="Calibri"/>
                <a:ea typeface="Calibri"/>
                <a:cs typeface="Calibri"/>
                <a:sym typeface="Calibri"/>
              </a:defRPr>
            </a:lvl4pPr>
            <a:lvl5pPr marL="0" marR="0" lvl="4" indent="0" algn="l" rtl="1">
              <a:spcBef>
                <a:spcPts val="0"/>
              </a:spcBef>
              <a:buNone/>
              <a:defRPr sz="1200" b="0" i="0" u="none" strike="noStrike" cap="none">
                <a:solidFill>
                  <a:srgbClr val="888888"/>
                </a:solidFill>
                <a:latin typeface="Calibri"/>
                <a:ea typeface="Calibri"/>
                <a:cs typeface="Calibri"/>
                <a:sym typeface="Calibri"/>
              </a:defRPr>
            </a:lvl5pPr>
            <a:lvl6pPr marL="0" marR="0" lvl="5" indent="0" algn="l" rtl="1">
              <a:spcBef>
                <a:spcPts val="0"/>
              </a:spcBef>
              <a:buNone/>
              <a:defRPr sz="1200" b="0" i="0" u="none" strike="noStrike" cap="none">
                <a:solidFill>
                  <a:srgbClr val="888888"/>
                </a:solidFill>
                <a:latin typeface="Calibri"/>
                <a:ea typeface="Calibri"/>
                <a:cs typeface="Calibri"/>
                <a:sym typeface="Calibri"/>
              </a:defRPr>
            </a:lvl6pPr>
            <a:lvl7pPr marL="0" marR="0" lvl="6" indent="0" algn="l" rtl="1">
              <a:spcBef>
                <a:spcPts val="0"/>
              </a:spcBef>
              <a:buNone/>
              <a:defRPr sz="1200" b="0" i="0" u="none" strike="noStrike" cap="none">
                <a:solidFill>
                  <a:srgbClr val="888888"/>
                </a:solidFill>
                <a:latin typeface="Calibri"/>
                <a:ea typeface="Calibri"/>
                <a:cs typeface="Calibri"/>
                <a:sym typeface="Calibri"/>
              </a:defRPr>
            </a:lvl7pPr>
            <a:lvl8pPr marL="0" marR="0" lvl="7" indent="0" algn="l" rtl="1">
              <a:spcBef>
                <a:spcPts val="0"/>
              </a:spcBef>
              <a:buNone/>
              <a:defRPr sz="1200" b="0" i="0" u="none" strike="noStrike" cap="none">
                <a:solidFill>
                  <a:srgbClr val="888888"/>
                </a:solidFill>
                <a:latin typeface="Calibri"/>
                <a:ea typeface="Calibri"/>
                <a:cs typeface="Calibri"/>
                <a:sym typeface="Calibri"/>
              </a:defRPr>
            </a:lvl8pPr>
            <a:lvl9pPr marL="0" marR="0" lvl="8" indent="0" algn="l" rtl="1">
              <a:spcBef>
                <a:spcPts val="0"/>
              </a:spcBef>
              <a:buNone/>
              <a:defRPr sz="1200" b="0" i="0" u="none" strike="noStrike" cap="none">
                <a:solidFill>
                  <a:srgbClr val="888888"/>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ar-IQ"/>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a:spLocks noGrp="1"/>
          </p:cNvSpPr>
          <p:nvPr>
            <p:ph type="ctrTitle"/>
          </p:nvPr>
        </p:nvSpPr>
        <p:spPr>
          <a:xfrm>
            <a:off x="899592" y="116633"/>
            <a:ext cx="7772400" cy="504055"/>
          </a:xfrm>
          <a:prstGeom prst="rect">
            <a:avLst/>
          </a:prstGeom>
          <a:noFill/>
          <a:ln>
            <a:noFill/>
          </a:ln>
        </p:spPr>
        <p:txBody>
          <a:bodyPr spcFirstLastPara="1" wrap="square" lIns="91425" tIns="45700" rIns="91425" bIns="45700" anchor="ctr" anchorCtr="0">
            <a:noAutofit/>
          </a:bodyPr>
          <a:lstStyle/>
          <a:p>
            <a:pPr marL="0" lvl="0" indent="0" algn="ctr" rtl="1">
              <a:spcBef>
                <a:spcPts val="0"/>
              </a:spcBef>
              <a:spcAft>
                <a:spcPts val="0"/>
              </a:spcAft>
              <a:buClr>
                <a:schemeClr val="dk1"/>
              </a:buClr>
              <a:buSzPts val="2520"/>
              <a:buFont typeface="Calibri"/>
              <a:buNone/>
            </a:pPr>
            <a:r>
              <a:rPr lang="ar-IQ" sz="2520"/>
              <a:t>دور الجيش العراقي في حرب عام / 1948 ج/2</a:t>
            </a:r>
            <a:endParaRPr sz="2520"/>
          </a:p>
        </p:txBody>
      </p:sp>
      <p:sp>
        <p:nvSpPr>
          <p:cNvPr id="85" name="Google Shape;85;p13"/>
          <p:cNvSpPr txBox="1">
            <a:spLocks noGrp="1"/>
          </p:cNvSpPr>
          <p:nvPr>
            <p:ph type="subTitle" idx="1"/>
          </p:nvPr>
        </p:nvSpPr>
        <p:spPr>
          <a:xfrm>
            <a:off x="179512" y="764704"/>
            <a:ext cx="8712968" cy="5904656"/>
          </a:xfrm>
          <a:prstGeom prst="rect">
            <a:avLst/>
          </a:prstGeom>
          <a:noFill/>
          <a:ln>
            <a:noFill/>
          </a:ln>
        </p:spPr>
        <p:txBody>
          <a:bodyPr spcFirstLastPara="1" wrap="square" lIns="91425" tIns="45700" rIns="91425" bIns="45700" anchor="t" anchorCtr="0">
            <a:noAutofit/>
          </a:bodyPr>
          <a:lstStyle/>
          <a:p>
            <a:pPr marL="0" lvl="0" indent="0" algn="just" rtl="1">
              <a:lnSpc>
                <a:spcPct val="80000"/>
              </a:lnSpc>
              <a:spcBef>
                <a:spcPts val="0"/>
              </a:spcBef>
              <a:spcAft>
                <a:spcPts val="0"/>
              </a:spcAft>
              <a:buClr>
                <a:schemeClr val="dk1"/>
              </a:buClr>
              <a:buSzPts val="1280"/>
              <a:buNone/>
            </a:pPr>
            <a:r>
              <a:rPr lang="ar-IQ" sz="1280" b="1">
                <a:solidFill>
                  <a:schemeClr val="dk1"/>
                </a:solidFill>
              </a:rPr>
              <a:t>وصول الجيش العراقي إلى منطقة وادي عاره</a:t>
            </a:r>
            <a:endParaRPr/>
          </a:p>
          <a:p>
            <a:pPr marL="0" lvl="0" indent="0" algn="just" rtl="1">
              <a:lnSpc>
                <a:spcPct val="80000"/>
              </a:lnSpc>
              <a:spcBef>
                <a:spcPts val="256"/>
              </a:spcBef>
              <a:spcAft>
                <a:spcPts val="0"/>
              </a:spcAft>
              <a:buClr>
                <a:schemeClr val="dk1"/>
              </a:buClr>
              <a:buSzPts val="1280"/>
              <a:buNone/>
            </a:pPr>
            <a:r>
              <a:rPr lang="ar-IQ" sz="1280" b="1">
                <a:solidFill>
                  <a:schemeClr val="dk1"/>
                </a:solidFill>
              </a:rPr>
              <a:t/>
            </a:r>
            <a:br>
              <a:rPr lang="ar-IQ" sz="1280" b="1">
                <a:solidFill>
                  <a:schemeClr val="dk1"/>
                </a:solidFill>
              </a:rPr>
            </a:br>
            <a:r>
              <a:rPr lang="ar-IQ" sz="1280" b="1">
                <a:solidFill>
                  <a:schemeClr val="dk1"/>
                </a:solidFill>
              </a:rPr>
              <a:t/>
            </a:r>
            <a:br>
              <a:rPr lang="ar-IQ" sz="1280" b="1">
                <a:solidFill>
                  <a:schemeClr val="dk1"/>
                </a:solidFill>
              </a:rPr>
            </a:br>
            <a:r>
              <a:rPr lang="ar-IQ" sz="1280" b="1">
                <a:solidFill>
                  <a:schemeClr val="dk1"/>
                </a:solidFill>
              </a:rPr>
              <a:t>في الفترة الممتدة ما بين معركة كفرقرع ومعركة جنين واجهت اهالي وادي عاره مشاكل في الدفاع عن قراهم، أفرزتها ظروف المرحلة الانتقالية المرتبطة باستبدال جيش بجيش. إذ انسحب جيش الإنقاذ من يعبد وجميع قرى وادي عاره ما عدا عرعره التي بقي فيها عدد من الجنود العراقيين التابعين لجيش الإنقاذ. يبدو أن هؤلاء كانوا ينتظرون قدوم جيش بلادهم لينضموا إليه، فقد ورد في النشرة 28 للواء إلكسندروني أنهم كانوا يرابطون في المدرسة بسلاحهم الشخصي فقط بعد أن أُخذت منهم الرشاشات والراجمات، وكانت وظيفتهم حماية القرية والمدخل الغربي لوادي عاره ريثما يصل إلى المنطقة جيش جديد. وجاء في النشرة، كذلك، أن الجيش العراقي كان يرسل في كل ليلة أربع دبابات وأربعة مدافع للقيام بدوريات على شارع وادي عاره؛ فكانت ليلة تقف بجوار قرية عاره وليلة أخرى بجوار اللجون؛ ثم يعود ويسحبها في النهار على جنين عن طريق يعبد بهدف مساندة الأهالي في حالة قيام اليهود بهجوم</a:t>
            </a:r>
            <a:br>
              <a:rPr lang="ar-IQ" sz="1280" b="1">
                <a:solidFill>
                  <a:schemeClr val="dk1"/>
                </a:solidFill>
              </a:rPr>
            </a:br>
            <a:r>
              <a:rPr lang="ar-IQ" sz="1280" b="1">
                <a:solidFill>
                  <a:schemeClr val="dk1"/>
                </a:solidFill>
              </a:rPr>
              <a:t/>
            </a:r>
            <a:br>
              <a:rPr lang="ar-IQ" sz="1280" b="1">
                <a:solidFill>
                  <a:schemeClr val="dk1"/>
                </a:solidFill>
              </a:rPr>
            </a:br>
            <a:r>
              <a:rPr lang="ar-IQ" sz="1280" b="1">
                <a:solidFill>
                  <a:schemeClr val="dk1"/>
                </a:solidFill>
              </a:rPr>
              <a:t>في تلك الفترة كان مسعود الجزماوي يقود شاحنته ليلاً إلى عين السهلي بدون أضواء ثم يعود بها ومصابيحها مضاءة حتى يصل إلى عماير سويس، ثمّ بكر راجعا مع رفاقه وهكذا دواليك ... ليوهم اليهود المرابطين في جبهة كفرقرع بأنّ في عاره وعرعره قوات عربية كبيرة. هذا ومن الجدير بالذكر، أنّ العراقيين تعلموا، فيما بعد، هذه الحيلة الذكية وواظبوا على استعمالها</a:t>
            </a:r>
            <a:endParaRPr/>
          </a:p>
          <a:p>
            <a:pPr marL="0" lvl="0" indent="0" algn="just" rtl="1">
              <a:lnSpc>
                <a:spcPct val="80000"/>
              </a:lnSpc>
              <a:spcBef>
                <a:spcPts val="256"/>
              </a:spcBef>
              <a:spcAft>
                <a:spcPts val="0"/>
              </a:spcAft>
              <a:buClr>
                <a:schemeClr val="dk1"/>
              </a:buClr>
              <a:buSzPts val="1280"/>
              <a:buNone/>
            </a:pPr>
            <a:r>
              <a:rPr lang="ar-IQ" sz="1280" b="1">
                <a:solidFill>
                  <a:schemeClr val="dk1"/>
                </a:solidFill>
              </a:rPr>
              <a:t/>
            </a:r>
            <a:br>
              <a:rPr lang="ar-IQ" sz="1280" b="1">
                <a:solidFill>
                  <a:schemeClr val="dk1"/>
                </a:solidFill>
              </a:rPr>
            </a:br>
            <a:r>
              <a:rPr lang="ar-IQ" sz="1280" b="1">
                <a:solidFill>
                  <a:schemeClr val="dk1"/>
                </a:solidFill>
              </a:rPr>
              <a:t/>
            </a:r>
            <a:br>
              <a:rPr lang="ar-IQ" sz="1280" b="1">
                <a:solidFill>
                  <a:schemeClr val="dk1"/>
                </a:solidFill>
              </a:rPr>
            </a:br>
            <a:r>
              <a:rPr lang="ar-IQ" sz="1280" b="1">
                <a:solidFill>
                  <a:schemeClr val="dk1"/>
                </a:solidFill>
              </a:rPr>
              <a:t>يبدو أن الرئيس خليل جاسم العراقي كان قد وصل إلى عرعره في العشر الأواخر من أيارإذ يؤكد عدد من الرّواة أنه قام في 3/6/1948 بنقل قسم من الجنود والمناضلين من عرعره للدفاع عن جنين؛ وعن ذلك يقول نائب عريف في سريّة الخطاف .</a:t>
            </a:r>
            <a:endParaRPr/>
          </a:p>
          <a:p>
            <a:pPr marL="0" lvl="0" indent="0" algn="just" rtl="1">
              <a:lnSpc>
                <a:spcPct val="80000"/>
              </a:lnSpc>
              <a:spcBef>
                <a:spcPts val="256"/>
              </a:spcBef>
              <a:spcAft>
                <a:spcPts val="0"/>
              </a:spcAft>
              <a:buClr>
                <a:schemeClr val="dk1"/>
              </a:buClr>
              <a:buSzPts val="1280"/>
              <a:buNone/>
            </a:pPr>
            <a:r>
              <a:rPr lang="ar-IQ" sz="1280" b="1">
                <a:solidFill>
                  <a:schemeClr val="dk1"/>
                </a:solidFill>
              </a:rPr>
              <a:t/>
            </a:r>
            <a:br>
              <a:rPr lang="ar-IQ" sz="1280" b="1">
                <a:solidFill>
                  <a:schemeClr val="dk1"/>
                </a:solidFill>
              </a:rPr>
            </a:br>
            <a:r>
              <a:rPr lang="ar-IQ" sz="1280" b="1">
                <a:solidFill>
                  <a:schemeClr val="dk1"/>
                </a:solidFill>
              </a:rPr>
              <a:t>"احتل اليهود جنين وحاصروا حامية عراقية ومناضلين في عمارة الشرطة الواقعة عند المدخل الغربي للمدينة، في حين اجتازت دباباتهم العمارة متوغّلة في قواته إلى دير شرف متجهاً صوب طولكرم لمهاجمة كفار يونا, فلما سمع باللاسلكي استغاثات الحامية المحاصرة توجه للتو إلى هناك. في السهل المذكور جرت معركة ضارية بين الدبابات العراقية والدبابات اليهودية استشهد فيها عدد كبير من الجنود العراقيين, وقبورهم لا تزال قائمة وتسمى بقبور الشهداء ولهم هناك نصب تذكاري... تمكن المقدم عمر علي من دحر القوات اليهودية – وتحرير جنين – ولاحقها في سهل مقيبلة وصندلة فبدأ سكان العفولة بالرحيل... ولكن قيادته أمرته بالتوقف عن الزحف والانسحاب, فثارت ثائرته وأطلق النار على جهاز اللاسلكي وأخذ يشتم عبد الآله والقيادة العراقية, ولهذا السبب أعيد إلى العراق</a:t>
            </a:r>
            <a:endParaRPr/>
          </a:p>
          <a:p>
            <a:pPr marL="0" lvl="0" indent="0" algn="just" rtl="1">
              <a:lnSpc>
                <a:spcPct val="80000"/>
              </a:lnSpc>
              <a:spcBef>
                <a:spcPts val="256"/>
              </a:spcBef>
              <a:spcAft>
                <a:spcPts val="0"/>
              </a:spcAft>
              <a:buClr>
                <a:schemeClr val="dk1"/>
              </a:buClr>
              <a:buSzPts val="1280"/>
              <a:buNone/>
            </a:pPr>
            <a:r>
              <a:rPr lang="ar-IQ" sz="1280" b="1">
                <a:solidFill>
                  <a:schemeClr val="dk1"/>
                </a:solidFill>
              </a:rPr>
              <a:t/>
            </a:r>
            <a:br>
              <a:rPr lang="ar-IQ" sz="1280" b="1">
                <a:solidFill>
                  <a:schemeClr val="dk1"/>
                </a:solidFill>
              </a:rPr>
            </a:br>
            <a:r>
              <a:rPr lang="ar-IQ" sz="1280" b="1">
                <a:solidFill>
                  <a:schemeClr val="dk1"/>
                </a:solidFill>
              </a:rPr>
              <a:t/>
            </a:r>
            <a:br>
              <a:rPr lang="ar-IQ" sz="1280" b="1">
                <a:solidFill>
                  <a:schemeClr val="dk1"/>
                </a:solidFill>
              </a:rPr>
            </a:br>
            <a:r>
              <a:rPr lang="ar-IQ" sz="1280" b="1">
                <a:solidFill>
                  <a:schemeClr val="dk1"/>
                </a:solidFill>
              </a:rPr>
              <a:t>وأضاف الرّواي: " خرج من عرعرة لنجدة جنين قسم من الجيش العراقي وعدد كبير من مناضلي عرعرة وعارة, حيث نقلتنا سيارات عسكرية عراقية عن طريق عين السهلي إلى يعبد ومنها إلى حفيرة عرابة على طريق جنين – نابلس. هناك علمنا بأن قوات المقدم عمر علي قد وصلت لإبلا جنين فلحقنا بها وبقينا في المدينة كقوة احتياط, ثم عدنا إلى بلدنا. المسؤول عنا كان شاويش عراقي. أما الرئيس خليل جاسم فلم يترك عرعرة لأنها كانت مُعرضة للهجوم بحكم وقوعها على الخط الأمامي للجهة.</a:t>
            </a:r>
            <a:endParaRPr/>
          </a:p>
          <a:p>
            <a:pPr marL="0" lvl="0" indent="0" algn="just" rtl="1">
              <a:lnSpc>
                <a:spcPct val="80000"/>
              </a:lnSpc>
              <a:spcBef>
                <a:spcPts val="256"/>
              </a:spcBef>
              <a:spcAft>
                <a:spcPts val="0"/>
              </a:spcAft>
              <a:buClr>
                <a:schemeClr val="dk1"/>
              </a:buClr>
              <a:buSzPts val="1280"/>
              <a:buNone/>
            </a:pPr>
            <a:r>
              <a:rPr lang="ar-IQ" sz="1280" b="1">
                <a:solidFill>
                  <a:schemeClr val="dk1"/>
                </a:solidFill>
              </a:rPr>
              <a:t/>
            </a:r>
            <a:br>
              <a:rPr lang="ar-IQ" sz="1280" b="1">
                <a:solidFill>
                  <a:schemeClr val="dk1"/>
                </a:solidFill>
              </a:rPr>
            </a:br>
            <a:r>
              <a:rPr lang="ar-IQ" sz="1280"/>
              <a:t/>
            </a:r>
            <a:br>
              <a:rPr lang="ar-IQ" sz="1280"/>
            </a:br>
            <a:endParaRPr sz="1280"/>
          </a:p>
        </p:txBody>
      </p:sp>
    </p:spTree>
  </p:cSld>
  <p:clrMapOvr>
    <a:masterClrMapping/>
  </p:clrMapOvr>
</p:sld>
</file>

<file path=ppt/theme/theme1.xml><?xml version="1.0" encoding="utf-8"?>
<a:theme xmlns:a="http://schemas.openxmlformats.org/drawingml/2006/main" name="سمة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Words>
  <Application>Microsoft Office PowerPoint</Application>
  <PresentationFormat>عرض على الشاشة (3:4)‏</PresentationFormat>
  <Paragraphs>7</Paragraphs>
  <Slides>1</Slides>
  <Notes>1</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سمة Office</vt:lpstr>
      <vt:lpstr>دور الجيش العراقي في حرب عام / 1948 ج/2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 الجيش العراقي في حرب عام / 1948 ج/2</dc:title>
  <dc:creator>ali</dc:creator>
  <cp:lastModifiedBy>DR.Ahmed Saker 2O11</cp:lastModifiedBy>
  <cp:revision>1</cp:revision>
  <dcterms:modified xsi:type="dcterms:W3CDTF">2020-03-08T18:13:22Z</dcterms:modified>
</cp:coreProperties>
</file>