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76" d="100"/>
          <a:sy n="76" d="100"/>
        </p:scale>
        <p:origin x="-1842"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02427810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شريحة عنوان"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1">
              <a:spcBef>
                <a:spcPts val="640"/>
              </a:spcBef>
              <a:spcAft>
                <a:spcPts val="0"/>
              </a:spcAft>
              <a:buClr>
                <a:srgbClr val="888888"/>
              </a:buClr>
              <a:buSzPts val="3200"/>
              <a:buNone/>
              <a:defRPr>
                <a:solidFill>
                  <a:srgbClr val="888888"/>
                </a:solidFill>
              </a:defRPr>
            </a:lvl1pPr>
            <a:lvl2pPr lvl="1" algn="ctr" rtl="1">
              <a:spcBef>
                <a:spcPts val="560"/>
              </a:spcBef>
              <a:spcAft>
                <a:spcPts val="0"/>
              </a:spcAft>
              <a:buClr>
                <a:srgbClr val="888888"/>
              </a:buClr>
              <a:buSzPts val="2800"/>
              <a:buNone/>
              <a:defRPr>
                <a:solidFill>
                  <a:srgbClr val="888888"/>
                </a:solidFill>
              </a:defRPr>
            </a:lvl2pPr>
            <a:lvl3pPr lvl="2" algn="ctr" rtl="1">
              <a:spcBef>
                <a:spcPts val="480"/>
              </a:spcBef>
              <a:spcAft>
                <a:spcPts val="0"/>
              </a:spcAft>
              <a:buClr>
                <a:srgbClr val="888888"/>
              </a:buClr>
              <a:buSzPts val="2400"/>
              <a:buNone/>
              <a:defRPr>
                <a:solidFill>
                  <a:srgbClr val="888888"/>
                </a:solidFill>
              </a:defRPr>
            </a:lvl3pPr>
            <a:lvl4pPr lvl="3" algn="ctr" rtl="1">
              <a:spcBef>
                <a:spcPts val="400"/>
              </a:spcBef>
              <a:spcAft>
                <a:spcPts val="0"/>
              </a:spcAft>
              <a:buClr>
                <a:srgbClr val="888888"/>
              </a:buClr>
              <a:buSzPts val="2000"/>
              <a:buNone/>
              <a:defRPr>
                <a:solidFill>
                  <a:srgbClr val="888888"/>
                </a:solidFill>
              </a:defRPr>
            </a:lvl4pPr>
            <a:lvl5pPr lvl="4" algn="ctr" rtl="1">
              <a:spcBef>
                <a:spcPts val="400"/>
              </a:spcBef>
              <a:spcAft>
                <a:spcPts val="0"/>
              </a:spcAft>
              <a:buClr>
                <a:srgbClr val="888888"/>
              </a:buClr>
              <a:buSzPts val="2000"/>
              <a:buNone/>
              <a:defRPr>
                <a:solidFill>
                  <a:srgbClr val="888888"/>
                </a:solidFill>
              </a:defRPr>
            </a:lvl5pPr>
            <a:lvl6pPr lvl="5" algn="ctr" rtl="1">
              <a:spcBef>
                <a:spcPts val="400"/>
              </a:spcBef>
              <a:spcAft>
                <a:spcPts val="0"/>
              </a:spcAft>
              <a:buClr>
                <a:srgbClr val="888888"/>
              </a:buClr>
              <a:buSzPts val="2000"/>
              <a:buNone/>
              <a:defRPr>
                <a:solidFill>
                  <a:srgbClr val="888888"/>
                </a:solidFill>
              </a:defRPr>
            </a:lvl6pPr>
            <a:lvl7pPr lvl="6" algn="ctr" rtl="1">
              <a:spcBef>
                <a:spcPts val="400"/>
              </a:spcBef>
              <a:spcAft>
                <a:spcPts val="0"/>
              </a:spcAft>
              <a:buClr>
                <a:srgbClr val="888888"/>
              </a:buClr>
              <a:buSzPts val="2000"/>
              <a:buNone/>
              <a:defRPr>
                <a:solidFill>
                  <a:srgbClr val="888888"/>
                </a:solidFill>
              </a:defRPr>
            </a:lvl7pPr>
            <a:lvl8pPr lvl="7" algn="ctr" rtl="1">
              <a:spcBef>
                <a:spcPts val="400"/>
              </a:spcBef>
              <a:spcAft>
                <a:spcPts val="0"/>
              </a:spcAft>
              <a:buClr>
                <a:srgbClr val="888888"/>
              </a:buClr>
              <a:buSzPts val="2000"/>
              <a:buNone/>
              <a:defRPr>
                <a:solidFill>
                  <a:srgbClr val="888888"/>
                </a:solidFill>
              </a:defRPr>
            </a:lvl8pPr>
            <a:lvl9pPr lvl="8" algn="ctr" rtl="1">
              <a:spcBef>
                <a:spcPts val="400"/>
              </a:spcBef>
              <a:spcAft>
                <a:spcPts val="0"/>
              </a:spcAft>
              <a:buClr>
                <a:srgbClr val="888888"/>
              </a:buClr>
              <a:buSzPts val="2000"/>
              <a:buNone/>
              <a:defRPr>
                <a:solidFill>
                  <a:srgbClr val="888888"/>
                </a:solidFill>
              </a:defRPr>
            </a:lvl9pPr>
          </a:lstStyle>
          <a:p>
            <a:endParaRPr/>
          </a:p>
        </p:txBody>
      </p:sp>
      <p:sp>
        <p:nvSpPr>
          <p:cNvPr id="14" name="Google Shape;14;p2"/>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عنوان ونص عمودي"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عنوان ونص عموديان"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عنوان ومحتوى"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عنوان المقطع"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r" rtl="1">
              <a:spcBef>
                <a:spcPts val="400"/>
              </a:spcBef>
              <a:spcAft>
                <a:spcPts val="0"/>
              </a:spcAft>
              <a:buClr>
                <a:srgbClr val="888888"/>
              </a:buClr>
              <a:buSzPts val="2000"/>
              <a:buNone/>
              <a:defRPr sz="2000">
                <a:solidFill>
                  <a:srgbClr val="888888"/>
                </a:solidFill>
              </a:defRPr>
            </a:lvl1pPr>
            <a:lvl2pPr marL="914400" lvl="1" indent="-228600" algn="r" rtl="1">
              <a:spcBef>
                <a:spcPts val="360"/>
              </a:spcBef>
              <a:spcAft>
                <a:spcPts val="0"/>
              </a:spcAft>
              <a:buClr>
                <a:srgbClr val="888888"/>
              </a:buClr>
              <a:buSzPts val="1800"/>
              <a:buNone/>
              <a:defRPr sz="1800">
                <a:solidFill>
                  <a:srgbClr val="888888"/>
                </a:solidFill>
              </a:defRPr>
            </a:lvl2pPr>
            <a:lvl3pPr marL="1371600" lvl="2" indent="-228600" algn="r" rtl="1">
              <a:spcBef>
                <a:spcPts val="320"/>
              </a:spcBef>
              <a:spcAft>
                <a:spcPts val="0"/>
              </a:spcAft>
              <a:buClr>
                <a:srgbClr val="888888"/>
              </a:buClr>
              <a:buSzPts val="1600"/>
              <a:buNone/>
              <a:defRPr sz="1600">
                <a:solidFill>
                  <a:srgbClr val="888888"/>
                </a:solidFill>
              </a:defRPr>
            </a:lvl3pPr>
            <a:lvl4pPr marL="1828800" lvl="3" indent="-228600" algn="r" rtl="1">
              <a:spcBef>
                <a:spcPts val="280"/>
              </a:spcBef>
              <a:spcAft>
                <a:spcPts val="0"/>
              </a:spcAft>
              <a:buClr>
                <a:srgbClr val="888888"/>
              </a:buClr>
              <a:buSzPts val="1400"/>
              <a:buNone/>
              <a:defRPr sz="1400">
                <a:solidFill>
                  <a:srgbClr val="888888"/>
                </a:solidFill>
              </a:defRPr>
            </a:lvl4pPr>
            <a:lvl5pPr marL="2286000" lvl="4" indent="-228600" algn="r" rtl="1">
              <a:spcBef>
                <a:spcPts val="280"/>
              </a:spcBef>
              <a:spcAft>
                <a:spcPts val="0"/>
              </a:spcAft>
              <a:buClr>
                <a:srgbClr val="888888"/>
              </a:buClr>
              <a:buSzPts val="1400"/>
              <a:buNone/>
              <a:defRPr sz="1400">
                <a:solidFill>
                  <a:srgbClr val="888888"/>
                </a:solidFill>
              </a:defRPr>
            </a:lvl5pPr>
            <a:lvl6pPr marL="2743200" lvl="5" indent="-228600" algn="r" rtl="1">
              <a:spcBef>
                <a:spcPts val="280"/>
              </a:spcBef>
              <a:spcAft>
                <a:spcPts val="0"/>
              </a:spcAft>
              <a:buClr>
                <a:srgbClr val="888888"/>
              </a:buClr>
              <a:buSzPts val="1400"/>
              <a:buNone/>
              <a:defRPr sz="1400">
                <a:solidFill>
                  <a:srgbClr val="888888"/>
                </a:solidFill>
              </a:defRPr>
            </a:lvl6pPr>
            <a:lvl7pPr marL="3200400" lvl="6" indent="-228600" algn="r" rtl="1">
              <a:spcBef>
                <a:spcPts val="280"/>
              </a:spcBef>
              <a:spcAft>
                <a:spcPts val="0"/>
              </a:spcAft>
              <a:buClr>
                <a:srgbClr val="888888"/>
              </a:buClr>
              <a:buSzPts val="1400"/>
              <a:buNone/>
              <a:defRPr sz="1400">
                <a:solidFill>
                  <a:srgbClr val="888888"/>
                </a:solidFill>
              </a:defRPr>
            </a:lvl7pPr>
            <a:lvl8pPr marL="3657600" lvl="7" indent="-228600" algn="r" rtl="1">
              <a:spcBef>
                <a:spcPts val="280"/>
              </a:spcBef>
              <a:spcAft>
                <a:spcPts val="0"/>
              </a:spcAft>
              <a:buClr>
                <a:srgbClr val="888888"/>
              </a:buClr>
              <a:buSzPts val="1400"/>
              <a:buNone/>
              <a:defRPr sz="1400">
                <a:solidFill>
                  <a:srgbClr val="888888"/>
                </a:solidFill>
              </a:defRPr>
            </a:lvl8pPr>
            <a:lvl9pPr marL="4114800" lvl="8" indent="-228600" algn="r" rtl="1">
              <a:spcBef>
                <a:spcPts val="280"/>
              </a:spcBef>
              <a:spcAft>
                <a:spcPts val="0"/>
              </a:spcAft>
              <a:buClr>
                <a:srgbClr val="888888"/>
              </a:buClr>
              <a:buSzPts val="1400"/>
              <a:buNone/>
              <a:defRPr sz="1400">
                <a:solidFill>
                  <a:srgbClr val="888888"/>
                </a:solidFill>
              </a:defRPr>
            </a:lvl9pPr>
          </a:lstStyle>
          <a:p>
            <a:endParaRPr/>
          </a:p>
        </p:txBody>
      </p:sp>
      <p:sp>
        <p:nvSpPr>
          <p:cNvPr id="26" name="Google Shape;26;p4"/>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محتويين"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r" rtl="1">
              <a:spcBef>
                <a:spcPts val="560"/>
              </a:spcBef>
              <a:spcAft>
                <a:spcPts val="0"/>
              </a:spcAft>
              <a:buClr>
                <a:schemeClr val="dk1"/>
              </a:buClr>
              <a:buSzPts val="2800"/>
              <a:buChar char="•"/>
              <a:defRPr sz="2800"/>
            </a:lvl1pPr>
            <a:lvl2pPr marL="914400" lvl="1" indent="-381000" algn="r" rtl="1">
              <a:spcBef>
                <a:spcPts val="480"/>
              </a:spcBef>
              <a:spcAft>
                <a:spcPts val="0"/>
              </a:spcAft>
              <a:buClr>
                <a:schemeClr val="dk1"/>
              </a:buClr>
              <a:buSzPts val="2400"/>
              <a:buChar char="–"/>
              <a:defRPr sz="2400"/>
            </a:lvl2pPr>
            <a:lvl3pPr marL="1371600" lvl="2" indent="-355600" algn="r" rtl="1">
              <a:spcBef>
                <a:spcPts val="400"/>
              </a:spcBef>
              <a:spcAft>
                <a:spcPts val="0"/>
              </a:spcAft>
              <a:buClr>
                <a:schemeClr val="dk1"/>
              </a:buClr>
              <a:buSzPts val="2000"/>
              <a:buChar char="•"/>
              <a:defRPr sz="2000"/>
            </a:lvl3pPr>
            <a:lvl4pPr marL="1828800" lvl="3" indent="-342900" algn="r" rtl="1">
              <a:spcBef>
                <a:spcPts val="360"/>
              </a:spcBef>
              <a:spcAft>
                <a:spcPts val="0"/>
              </a:spcAft>
              <a:buClr>
                <a:schemeClr val="dk1"/>
              </a:buClr>
              <a:buSzPts val="1800"/>
              <a:buChar char="–"/>
              <a:defRPr sz="1800"/>
            </a:lvl4pPr>
            <a:lvl5pPr marL="2286000" lvl="4" indent="-342900" algn="r" rtl="1">
              <a:spcBef>
                <a:spcPts val="360"/>
              </a:spcBef>
              <a:spcAft>
                <a:spcPts val="0"/>
              </a:spcAft>
              <a:buClr>
                <a:schemeClr val="dk1"/>
              </a:buClr>
              <a:buSzPts val="1800"/>
              <a:buChar char="»"/>
              <a:defRPr sz="1800"/>
            </a:lvl5pPr>
            <a:lvl6pPr marL="2743200" lvl="5" indent="-342900" algn="r" rtl="1">
              <a:spcBef>
                <a:spcPts val="360"/>
              </a:spcBef>
              <a:spcAft>
                <a:spcPts val="0"/>
              </a:spcAft>
              <a:buClr>
                <a:schemeClr val="dk1"/>
              </a:buClr>
              <a:buSzPts val="1800"/>
              <a:buChar char="•"/>
              <a:defRPr sz="1800"/>
            </a:lvl6pPr>
            <a:lvl7pPr marL="3200400" lvl="6" indent="-342900" algn="r" rtl="1">
              <a:spcBef>
                <a:spcPts val="360"/>
              </a:spcBef>
              <a:spcAft>
                <a:spcPts val="0"/>
              </a:spcAft>
              <a:buClr>
                <a:schemeClr val="dk1"/>
              </a:buClr>
              <a:buSzPts val="1800"/>
              <a:buChar char="•"/>
              <a:defRPr sz="1800"/>
            </a:lvl7pPr>
            <a:lvl8pPr marL="3657600" lvl="7" indent="-342900" algn="r" rtl="1">
              <a:spcBef>
                <a:spcPts val="360"/>
              </a:spcBef>
              <a:spcAft>
                <a:spcPts val="0"/>
              </a:spcAft>
              <a:buClr>
                <a:schemeClr val="dk1"/>
              </a:buClr>
              <a:buSzPts val="1800"/>
              <a:buChar char="•"/>
              <a:defRPr sz="1800"/>
            </a:lvl8pPr>
            <a:lvl9pPr marL="4114800" lvl="8" indent="-342900" algn="r" rtl="1">
              <a:spcBef>
                <a:spcPts val="360"/>
              </a:spcBef>
              <a:spcAft>
                <a:spcPts val="0"/>
              </a:spcAft>
              <a:buClr>
                <a:schemeClr val="dk1"/>
              </a:buClr>
              <a:buSzPts val="1800"/>
              <a:buChar char="•"/>
              <a:defRPr sz="1800"/>
            </a:lvl9pPr>
          </a:lstStyle>
          <a:p>
            <a:endParaRPr/>
          </a:p>
        </p:txBody>
      </p:sp>
      <p:sp>
        <p:nvSpPr>
          <p:cNvPr id="32" name="Google Shape;32;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r" rtl="1">
              <a:spcBef>
                <a:spcPts val="560"/>
              </a:spcBef>
              <a:spcAft>
                <a:spcPts val="0"/>
              </a:spcAft>
              <a:buClr>
                <a:schemeClr val="dk1"/>
              </a:buClr>
              <a:buSzPts val="2800"/>
              <a:buChar char="•"/>
              <a:defRPr sz="2800"/>
            </a:lvl1pPr>
            <a:lvl2pPr marL="914400" lvl="1" indent="-381000" algn="r" rtl="1">
              <a:spcBef>
                <a:spcPts val="480"/>
              </a:spcBef>
              <a:spcAft>
                <a:spcPts val="0"/>
              </a:spcAft>
              <a:buClr>
                <a:schemeClr val="dk1"/>
              </a:buClr>
              <a:buSzPts val="2400"/>
              <a:buChar char="–"/>
              <a:defRPr sz="2400"/>
            </a:lvl2pPr>
            <a:lvl3pPr marL="1371600" lvl="2" indent="-355600" algn="r" rtl="1">
              <a:spcBef>
                <a:spcPts val="400"/>
              </a:spcBef>
              <a:spcAft>
                <a:spcPts val="0"/>
              </a:spcAft>
              <a:buClr>
                <a:schemeClr val="dk1"/>
              </a:buClr>
              <a:buSzPts val="2000"/>
              <a:buChar char="•"/>
              <a:defRPr sz="2000"/>
            </a:lvl3pPr>
            <a:lvl4pPr marL="1828800" lvl="3" indent="-342900" algn="r" rtl="1">
              <a:spcBef>
                <a:spcPts val="360"/>
              </a:spcBef>
              <a:spcAft>
                <a:spcPts val="0"/>
              </a:spcAft>
              <a:buClr>
                <a:schemeClr val="dk1"/>
              </a:buClr>
              <a:buSzPts val="1800"/>
              <a:buChar char="–"/>
              <a:defRPr sz="1800"/>
            </a:lvl4pPr>
            <a:lvl5pPr marL="2286000" lvl="4" indent="-342900" algn="r" rtl="1">
              <a:spcBef>
                <a:spcPts val="360"/>
              </a:spcBef>
              <a:spcAft>
                <a:spcPts val="0"/>
              </a:spcAft>
              <a:buClr>
                <a:schemeClr val="dk1"/>
              </a:buClr>
              <a:buSzPts val="1800"/>
              <a:buChar char="»"/>
              <a:defRPr sz="1800"/>
            </a:lvl5pPr>
            <a:lvl6pPr marL="2743200" lvl="5" indent="-342900" algn="r" rtl="1">
              <a:spcBef>
                <a:spcPts val="360"/>
              </a:spcBef>
              <a:spcAft>
                <a:spcPts val="0"/>
              </a:spcAft>
              <a:buClr>
                <a:schemeClr val="dk1"/>
              </a:buClr>
              <a:buSzPts val="1800"/>
              <a:buChar char="•"/>
              <a:defRPr sz="1800"/>
            </a:lvl6pPr>
            <a:lvl7pPr marL="3200400" lvl="6" indent="-342900" algn="r" rtl="1">
              <a:spcBef>
                <a:spcPts val="360"/>
              </a:spcBef>
              <a:spcAft>
                <a:spcPts val="0"/>
              </a:spcAft>
              <a:buClr>
                <a:schemeClr val="dk1"/>
              </a:buClr>
              <a:buSzPts val="1800"/>
              <a:buChar char="•"/>
              <a:defRPr sz="1800"/>
            </a:lvl7pPr>
            <a:lvl8pPr marL="3657600" lvl="7" indent="-342900" algn="r" rtl="1">
              <a:spcBef>
                <a:spcPts val="360"/>
              </a:spcBef>
              <a:spcAft>
                <a:spcPts val="0"/>
              </a:spcAft>
              <a:buClr>
                <a:schemeClr val="dk1"/>
              </a:buClr>
              <a:buSzPts val="1800"/>
              <a:buChar char="•"/>
              <a:defRPr sz="1800"/>
            </a:lvl8pPr>
            <a:lvl9pPr marL="4114800" lvl="8" indent="-342900" algn="r" rtl="1">
              <a:spcBef>
                <a:spcPts val="360"/>
              </a:spcBef>
              <a:spcAft>
                <a:spcPts val="0"/>
              </a:spcAft>
              <a:buClr>
                <a:schemeClr val="dk1"/>
              </a:buClr>
              <a:buSzPts val="1800"/>
              <a:buChar char="•"/>
              <a:defRPr sz="1800"/>
            </a:lvl9pPr>
          </a:lstStyle>
          <a:p>
            <a:endParaRPr/>
          </a:p>
        </p:txBody>
      </p:sp>
      <p:sp>
        <p:nvSpPr>
          <p:cNvPr id="33" name="Google Shape;33;p5"/>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مقارنة"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r" rtl="1">
              <a:spcBef>
                <a:spcPts val="480"/>
              </a:spcBef>
              <a:spcAft>
                <a:spcPts val="0"/>
              </a:spcAft>
              <a:buClr>
                <a:schemeClr val="dk1"/>
              </a:buClr>
              <a:buSzPts val="2400"/>
              <a:buNone/>
              <a:defRPr sz="2400" b="1"/>
            </a:lvl1pPr>
            <a:lvl2pPr marL="914400" lvl="1" indent="-228600" algn="r" rtl="1">
              <a:spcBef>
                <a:spcPts val="400"/>
              </a:spcBef>
              <a:spcAft>
                <a:spcPts val="0"/>
              </a:spcAft>
              <a:buClr>
                <a:schemeClr val="dk1"/>
              </a:buClr>
              <a:buSzPts val="2000"/>
              <a:buNone/>
              <a:defRPr sz="2000" b="1"/>
            </a:lvl2pPr>
            <a:lvl3pPr marL="1371600" lvl="2" indent="-228600" algn="r" rtl="1">
              <a:spcBef>
                <a:spcPts val="360"/>
              </a:spcBef>
              <a:spcAft>
                <a:spcPts val="0"/>
              </a:spcAft>
              <a:buClr>
                <a:schemeClr val="dk1"/>
              </a:buClr>
              <a:buSzPts val="1800"/>
              <a:buNone/>
              <a:defRPr sz="1800" b="1"/>
            </a:lvl3pPr>
            <a:lvl4pPr marL="1828800" lvl="3" indent="-228600" algn="r" rtl="1">
              <a:spcBef>
                <a:spcPts val="320"/>
              </a:spcBef>
              <a:spcAft>
                <a:spcPts val="0"/>
              </a:spcAft>
              <a:buClr>
                <a:schemeClr val="dk1"/>
              </a:buClr>
              <a:buSzPts val="1600"/>
              <a:buNone/>
              <a:defRPr sz="1600" b="1"/>
            </a:lvl4pPr>
            <a:lvl5pPr marL="2286000" lvl="4" indent="-228600" algn="r" rtl="1">
              <a:spcBef>
                <a:spcPts val="320"/>
              </a:spcBef>
              <a:spcAft>
                <a:spcPts val="0"/>
              </a:spcAft>
              <a:buClr>
                <a:schemeClr val="dk1"/>
              </a:buClr>
              <a:buSzPts val="1600"/>
              <a:buNone/>
              <a:defRPr sz="1600" b="1"/>
            </a:lvl5pPr>
            <a:lvl6pPr marL="2743200" lvl="5" indent="-228600" algn="r" rtl="1">
              <a:spcBef>
                <a:spcPts val="320"/>
              </a:spcBef>
              <a:spcAft>
                <a:spcPts val="0"/>
              </a:spcAft>
              <a:buClr>
                <a:schemeClr val="dk1"/>
              </a:buClr>
              <a:buSzPts val="1600"/>
              <a:buNone/>
              <a:defRPr sz="1600" b="1"/>
            </a:lvl6pPr>
            <a:lvl7pPr marL="3200400" lvl="6" indent="-228600" algn="r" rtl="1">
              <a:spcBef>
                <a:spcPts val="320"/>
              </a:spcBef>
              <a:spcAft>
                <a:spcPts val="0"/>
              </a:spcAft>
              <a:buClr>
                <a:schemeClr val="dk1"/>
              </a:buClr>
              <a:buSzPts val="1600"/>
              <a:buNone/>
              <a:defRPr sz="1600" b="1"/>
            </a:lvl7pPr>
            <a:lvl8pPr marL="3657600" lvl="7" indent="-228600" algn="r" rtl="1">
              <a:spcBef>
                <a:spcPts val="320"/>
              </a:spcBef>
              <a:spcAft>
                <a:spcPts val="0"/>
              </a:spcAft>
              <a:buClr>
                <a:schemeClr val="dk1"/>
              </a:buClr>
              <a:buSzPts val="1600"/>
              <a:buNone/>
              <a:defRPr sz="1600" b="1"/>
            </a:lvl8pPr>
            <a:lvl9pPr marL="4114800" lvl="8" indent="-228600" algn="r" rtl="1">
              <a:spcBef>
                <a:spcPts val="32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r" rtl="1">
              <a:spcBef>
                <a:spcPts val="480"/>
              </a:spcBef>
              <a:spcAft>
                <a:spcPts val="0"/>
              </a:spcAft>
              <a:buClr>
                <a:schemeClr val="dk1"/>
              </a:buClr>
              <a:buSzPts val="2400"/>
              <a:buChar char="•"/>
              <a:defRPr sz="2400"/>
            </a:lvl1pPr>
            <a:lvl2pPr marL="914400" lvl="1" indent="-355600" algn="r" rtl="1">
              <a:spcBef>
                <a:spcPts val="400"/>
              </a:spcBef>
              <a:spcAft>
                <a:spcPts val="0"/>
              </a:spcAft>
              <a:buClr>
                <a:schemeClr val="dk1"/>
              </a:buClr>
              <a:buSzPts val="2000"/>
              <a:buChar char="–"/>
              <a:defRPr sz="2000"/>
            </a:lvl2pPr>
            <a:lvl3pPr marL="1371600" lvl="2" indent="-342900" algn="r" rtl="1">
              <a:spcBef>
                <a:spcPts val="360"/>
              </a:spcBef>
              <a:spcAft>
                <a:spcPts val="0"/>
              </a:spcAft>
              <a:buClr>
                <a:schemeClr val="dk1"/>
              </a:buClr>
              <a:buSzPts val="1800"/>
              <a:buChar char="•"/>
              <a:defRPr sz="1800"/>
            </a:lvl3pPr>
            <a:lvl4pPr marL="1828800" lvl="3" indent="-330200" algn="r" rtl="1">
              <a:spcBef>
                <a:spcPts val="320"/>
              </a:spcBef>
              <a:spcAft>
                <a:spcPts val="0"/>
              </a:spcAft>
              <a:buClr>
                <a:schemeClr val="dk1"/>
              </a:buClr>
              <a:buSzPts val="1600"/>
              <a:buChar char="–"/>
              <a:defRPr sz="1600"/>
            </a:lvl4pPr>
            <a:lvl5pPr marL="2286000" lvl="4" indent="-330200" algn="r" rtl="1">
              <a:spcBef>
                <a:spcPts val="320"/>
              </a:spcBef>
              <a:spcAft>
                <a:spcPts val="0"/>
              </a:spcAft>
              <a:buClr>
                <a:schemeClr val="dk1"/>
              </a:buClr>
              <a:buSzPts val="1600"/>
              <a:buChar char="»"/>
              <a:defRPr sz="1600"/>
            </a:lvl5pPr>
            <a:lvl6pPr marL="2743200" lvl="5" indent="-330200" algn="r" rtl="1">
              <a:spcBef>
                <a:spcPts val="320"/>
              </a:spcBef>
              <a:spcAft>
                <a:spcPts val="0"/>
              </a:spcAft>
              <a:buClr>
                <a:schemeClr val="dk1"/>
              </a:buClr>
              <a:buSzPts val="1600"/>
              <a:buChar char="•"/>
              <a:defRPr sz="1600"/>
            </a:lvl6pPr>
            <a:lvl7pPr marL="3200400" lvl="6" indent="-330200" algn="r" rtl="1">
              <a:spcBef>
                <a:spcPts val="320"/>
              </a:spcBef>
              <a:spcAft>
                <a:spcPts val="0"/>
              </a:spcAft>
              <a:buClr>
                <a:schemeClr val="dk1"/>
              </a:buClr>
              <a:buSzPts val="1600"/>
              <a:buChar char="•"/>
              <a:defRPr sz="1600"/>
            </a:lvl7pPr>
            <a:lvl8pPr marL="3657600" lvl="7" indent="-330200" algn="r" rtl="1">
              <a:spcBef>
                <a:spcPts val="320"/>
              </a:spcBef>
              <a:spcAft>
                <a:spcPts val="0"/>
              </a:spcAft>
              <a:buClr>
                <a:schemeClr val="dk1"/>
              </a:buClr>
              <a:buSzPts val="1600"/>
              <a:buChar char="•"/>
              <a:defRPr sz="1600"/>
            </a:lvl8pPr>
            <a:lvl9pPr marL="4114800" lvl="8" indent="-330200" algn="r" rtl="1">
              <a:spcBef>
                <a:spcPts val="320"/>
              </a:spcBef>
              <a:spcAft>
                <a:spcPts val="0"/>
              </a:spcAft>
              <a:buClr>
                <a:schemeClr val="dk1"/>
              </a:buClr>
              <a:buSzPts val="1600"/>
              <a:buChar char="•"/>
              <a:defRPr sz="1600"/>
            </a:lvl9pPr>
          </a:lstStyle>
          <a:p>
            <a:endParaRPr/>
          </a:p>
        </p:txBody>
      </p:sp>
      <p:sp>
        <p:nvSpPr>
          <p:cNvPr id="40" name="Google Shape;40;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r" rtl="1">
              <a:spcBef>
                <a:spcPts val="480"/>
              </a:spcBef>
              <a:spcAft>
                <a:spcPts val="0"/>
              </a:spcAft>
              <a:buClr>
                <a:schemeClr val="dk1"/>
              </a:buClr>
              <a:buSzPts val="2400"/>
              <a:buNone/>
              <a:defRPr sz="2400" b="1"/>
            </a:lvl1pPr>
            <a:lvl2pPr marL="914400" lvl="1" indent="-228600" algn="r" rtl="1">
              <a:spcBef>
                <a:spcPts val="400"/>
              </a:spcBef>
              <a:spcAft>
                <a:spcPts val="0"/>
              </a:spcAft>
              <a:buClr>
                <a:schemeClr val="dk1"/>
              </a:buClr>
              <a:buSzPts val="2000"/>
              <a:buNone/>
              <a:defRPr sz="2000" b="1"/>
            </a:lvl2pPr>
            <a:lvl3pPr marL="1371600" lvl="2" indent="-228600" algn="r" rtl="1">
              <a:spcBef>
                <a:spcPts val="360"/>
              </a:spcBef>
              <a:spcAft>
                <a:spcPts val="0"/>
              </a:spcAft>
              <a:buClr>
                <a:schemeClr val="dk1"/>
              </a:buClr>
              <a:buSzPts val="1800"/>
              <a:buNone/>
              <a:defRPr sz="1800" b="1"/>
            </a:lvl3pPr>
            <a:lvl4pPr marL="1828800" lvl="3" indent="-228600" algn="r" rtl="1">
              <a:spcBef>
                <a:spcPts val="320"/>
              </a:spcBef>
              <a:spcAft>
                <a:spcPts val="0"/>
              </a:spcAft>
              <a:buClr>
                <a:schemeClr val="dk1"/>
              </a:buClr>
              <a:buSzPts val="1600"/>
              <a:buNone/>
              <a:defRPr sz="1600" b="1"/>
            </a:lvl4pPr>
            <a:lvl5pPr marL="2286000" lvl="4" indent="-228600" algn="r" rtl="1">
              <a:spcBef>
                <a:spcPts val="320"/>
              </a:spcBef>
              <a:spcAft>
                <a:spcPts val="0"/>
              </a:spcAft>
              <a:buClr>
                <a:schemeClr val="dk1"/>
              </a:buClr>
              <a:buSzPts val="1600"/>
              <a:buNone/>
              <a:defRPr sz="1600" b="1"/>
            </a:lvl5pPr>
            <a:lvl6pPr marL="2743200" lvl="5" indent="-228600" algn="r" rtl="1">
              <a:spcBef>
                <a:spcPts val="320"/>
              </a:spcBef>
              <a:spcAft>
                <a:spcPts val="0"/>
              </a:spcAft>
              <a:buClr>
                <a:schemeClr val="dk1"/>
              </a:buClr>
              <a:buSzPts val="1600"/>
              <a:buNone/>
              <a:defRPr sz="1600" b="1"/>
            </a:lvl6pPr>
            <a:lvl7pPr marL="3200400" lvl="6" indent="-228600" algn="r" rtl="1">
              <a:spcBef>
                <a:spcPts val="320"/>
              </a:spcBef>
              <a:spcAft>
                <a:spcPts val="0"/>
              </a:spcAft>
              <a:buClr>
                <a:schemeClr val="dk1"/>
              </a:buClr>
              <a:buSzPts val="1600"/>
              <a:buNone/>
              <a:defRPr sz="1600" b="1"/>
            </a:lvl7pPr>
            <a:lvl8pPr marL="3657600" lvl="7" indent="-228600" algn="r" rtl="1">
              <a:spcBef>
                <a:spcPts val="320"/>
              </a:spcBef>
              <a:spcAft>
                <a:spcPts val="0"/>
              </a:spcAft>
              <a:buClr>
                <a:schemeClr val="dk1"/>
              </a:buClr>
              <a:buSzPts val="1600"/>
              <a:buNone/>
              <a:defRPr sz="1600" b="1"/>
            </a:lvl8pPr>
            <a:lvl9pPr marL="4114800" lvl="8" indent="-228600" algn="r" rtl="1">
              <a:spcBef>
                <a:spcPts val="32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r" rtl="1">
              <a:spcBef>
                <a:spcPts val="480"/>
              </a:spcBef>
              <a:spcAft>
                <a:spcPts val="0"/>
              </a:spcAft>
              <a:buClr>
                <a:schemeClr val="dk1"/>
              </a:buClr>
              <a:buSzPts val="2400"/>
              <a:buChar char="•"/>
              <a:defRPr sz="2400"/>
            </a:lvl1pPr>
            <a:lvl2pPr marL="914400" lvl="1" indent="-355600" algn="r" rtl="1">
              <a:spcBef>
                <a:spcPts val="400"/>
              </a:spcBef>
              <a:spcAft>
                <a:spcPts val="0"/>
              </a:spcAft>
              <a:buClr>
                <a:schemeClr val="dk1"/>
              </a:buClr>
              <a:buSzPts val="2000"/>
              <a:buChar char="–"/>
              <a:defRPr sz="2000"/>
            </a:lvl2pPr>
            <a:lvl3pPr marL="1371600" lvl="2" indent="-342900" algn="r" rtl="1">
              <a:spcBef>
                <a:spcPts val="360"/>
              </a:spcBef>
              <a:spcAft>
                <a:spcPts val="0"/>
              </a:spcAft>
              <a:buClr>
                <a:schemeClr val="dk1"/>
              </a:buClr>
              <a:buSzPts val="1800"/>
              <a:buChar char="•"/>
              <a:defRPr sz="1800"/>
            </a:lvl3pPr>
            <a:lvl4pPr marL="1828800" lvl="3" indent="-330200" algn="r" rtl="1">
              <a:spcBef>
                <a:spcPts val="320"/>
              </a:spcBef>
              <a:spcAft>
                <a:spcPts val="0"/>
              </a:spcAft>
              <a:buClr>
                <a:schemeClr val="dk1"/>
              </a:buClr>
              <a:buSzPts val="1600"/>
              <a:buChar char="–"/>
              <a:defRPr sz="1600"/>
            </a:lvl4pPr>
            <a:lvl5pPr marL="2286000" lvl="4" indent="-330200" algn="r" rtl="1">
              <a:spcBef>
                <a:spcPts val="320"/>
              </a:spcBef>
              <a:spcAft>
                <a:spcPts val="0"/>
              </a:spcAft>
              <a:buClr>
                <a:schemeClr val="dk1"/>
              </a:buClr>
              <a:buSzPts val="1600"/>
              <a:buChar char="»"/>
              <a:defRPr sz="1600"/>
            </a:lvl5pPr>
            <a:lvl6pPr marL="2743200" lvl="5" indent="-330200" algn="r" rtl="1">
              <a:spcBef>
                <a:spcPts val="320"/>
              </a:spcBef>
              <a:spcAft>
                <a:spcPts val="0"/>
              </a:spcAft>
              <a:buClr>
                <a:schemeClr val="dk1"/>
              </a:buClr>
              <a:buSzPts val="1600"/>
              <a:buChar char="•"/>
              <a:defRPr sz="1600"/>
            </a:lvl6pPr>
            <a:lvl7pPr marL="3200400" lvl="6" indent="-330200" algn="r" rtl="1">
              <a:spcBef>
                <a:spcPts val="320"/>
              </a:spcBef>
              <a:spcAft>
                <a:spcPts val="0"/>
              </a:spcAft>
              <a:buClr>
                <a:schemeClr val="dk1"/>
              </a:buClr>
              <a:buSzPts val="1600"/>
              <a:buChar char="•"/>
              <a:defRPr sz="1600"/>
            </a:lvl7pPr>
            <a:lvl8pPr marL="3657600" lvl="7" indent="-330200" algn="r" rtl="1">
              <a:spcBef>
                <a:spcPts val="320"/>
              </a:spcBef>
              <a:spcAft>
                <a:spcPts val="0"/>
              </a:spcAft>
              <a:buClr>
                <a:schemeClr val="dk1"/>
              </a:buClr>
              <a:buSzPts val="1600"/>
              <a:buChar char="•"/>
              <a:defRPr sz="1600"/>
            </a:lvl8pPr>
            <a:lvl9pPr marL="4114800" lvl="8" indent="-330200" algn="r" rtl="1">
              <a:spcBef>
                <a:spcPts val="320"/>
              </a:spcBef>
              <a:spcAft>
                <a:spcPts val="0"/>
              </a:spcAft>
              <a:buClr>
                <a:schemeClr val="dk1"/>
              </a:buClr>
              <a:buSzPts val="1600"/>
              <a:buChar char="•"/>
              <a:defRPr sz="1600"/>
            </a:lvl9pPr>
          </a:lstStyle>
          <a:p>
            <a:endParaRPr/>
          </a:p>
        </p:txBody>
      </p:sp>
      <p:sp>
        <p:nvSpPr>
          <p:cNvPr id="42" name="Google Shape;42;p6"/>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عنوان فقط"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فارغ"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محتوى ذو تسمية توضيحية"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r" rtl="1">
              <a:spcBef>
                <a:spcPts val="640"/>
              </a:spcBef>
              <a:spcAft>
                <a:spcPts val="0"/>
              </a:spcAft>
              <a:buClr>
                <a:schemeClr val="dk1"/>
              </a:buClr>
              <a:buSzPts val="3200"/>
              <a:buChar char="•"/>
              <a:defRPr sz="3200"/>
            </a:lvl1pPr>
            <a:lvl2pPr marL="914400" lvl="1" indent="-406400" algn="r" rtl="1">
              <a:spcBef>
                <a:spcPts val="560"/>
              </a:spcBef>
              <a:spcAft>
                <a:spcPts val="0"/>
              </a:spcAft>
              <a:buClr>
                <a:schemeClr val="dk1"/>
              </a:buClr>
              <a:buSzPts val="2800"/>
              <a:buChar char="–"/>
              <a:defRPr sz="2800"/>
            </a:lvl2pPr>
            <a:lvl3pPr marL="1371600" lvl="2" indent="-381000" algn="r" rtl="1">
              <a:spcBef>
                <a:spcPts val="480"/>
              </a:spcBef>
              <a:spcAft>
                <a:spcPts val="0"/>
              </a:spcAft>
              <a:buClr>
                <a:schemeClr val="dk1"/>
              </a:buClr>
              <a:buSzPts val="2400"/>
              <a:buChar char="•"/>
              <a:defRPr sz="2400"/>
            </a:lvl3pPr>
            <a:lvl4pPr marL="1828800" lvl="3" indent="-355600" algn="r" rtl="1">
              <a:spcBef>
                <a:spcPts val="400"/>
              </a:spcBef>
              <a:spcAft>
                <a:spcPts val="0"/>
              </a:spcAft>
              <a:buClr>
                <a:schemeClr val="dk1"/>
              </a:buClr>
              <a:buSzPts val="2000"/>
              <a:buChar char="–"/>
              <a:defRPr sz="2000"/>
            </a:lvl4pPr>
            <a:lvl5pPr marL="2286000" lvl="4" indent="-355600" algn="r" rtl="1">
              <a:spcBef>
                <a:spcPts val="400"/>
              </a:spcBef>
              <a:spcAft>
                <a:spcPts val="0"/>
              </a:spcAft>
              <a:buClr>
                <a:schemeClr val="dk1"/>
              </a:buClr>
              <a:buSzPts val="2000"/>
              <a:buChar char="»"/>
              <a:defRPr sz="2000"/>
            </a:lvl5pPr>
            <a:lvl6pPr marL="2743200" lvl="5" indent="-355600" algn="r" rtl="1">
              <a:spcBef>
                <a:spcPts val="400"/>
              </a:spcBef>
              <a:spcAft>
                <a:spcPts val="0"/>
              </a:spcAft>
              <a:buClr>
                <a:schemeClr val="dk1"/>
              </a:buClr>
              <a:buSzPts val="2000"/>
              <a:buChar char="•"/>
              <a:defRPr sz="2000"/>
            </a:lvl6pPr>
            <a:lvl7pPr marL="3200400" lvl="6" indent="-355600" algn="r" rtl="1">
              <a:spcBef>
                <a:spcPts val="400"/>
              </a:spcBef>
              <a:spcAft>
                <a:spcPts val="0"/>
              </a:spcAft>
              <a:buClr>
                <a:schemeClr val="dk1"/>
              </a:buClr>
              <a:buSzPts val="2000"/>
              <a:buChar char="•"/>
              <a:defRPr sz="2000"/>
            </a:lvl7pPr>
            <a:lvl8pPr marL="3657600" lvl="7" indent="-355600" algn="r" rtl="1">
              <a:spcBef>
                <a:spcPts val="400"/>
              </a:spcBef>
              <a:spcAft>
                <a:spcPts val="0"/>
              </a:spcAft>
              <a:buClr>
                <a:schemeClr val="dk1"/>
              </a:buClr>
              <a:buSzPts val="2000"/>
              <a:buChar char="•"/>
              <a:defRPr sz="2000"/>
            </a:lvl8pPr>
            <a:lvl9pPr marL="4114800" lvl="8" indent="-355600" algn="r" rtl="1">
              <a:spcBef>
                <a:spcPts val="4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r" rtl="1">
              <a:spcBef>
                <a:spcPts val="280"/>
              </a:spcBef>
              <a:spcAft>
                <a:spcPts val="0"/>
              </a:spcAft>
              <a:buClr>
                <a:schemeClr val="dk1"/>
              </a:buClr>
              <a:buSzPts val="1400"/>
              <a:buNone/>
              <a:defRPr sz="1400"/>
            </a:lvl1pPr>
            <a:lvl2pPr marL="914400" lvl="1" indent="-228600" algn="r" rtl="1">
              <a:spcBef>
                <a:spcPts val="240"/>
              </a:spcBef>
              <a:spcAft>
                <a:spcPts val="0"/>
              </a:spcAft>
              <a:buClr>
                <a:schemeClr val="dk1"/>
              </a:buClr>
              <a:buSzPts val="1200"/>
              <a:buNone/>
              <a:defRPr sz="1200"/>
            </a:lvl2pPr>
            <a:lvl3pPr marL="1371600" lvl="2" indent="-228600" algn="r" rtl="1">
              <a:spcBef>
                <a:spcPts val="200"/>
              </a:spcBef>
              <a:spcAft>
                <a:spcPts val="0"/>
              </a:spcAft>
              <a:buClr>
                <a:schemeClr val="dk1"/>
              </a:buClr>
              <a:buSzPts val="1000"/>
              <a:buNone/>
              <a:defRPr sz="1000"/>
            </a:lvl3pPr>
            <a:lvl4pPr marL="1828800" lvl="3" indent="-228600" algn="r" rtl="1">
              <a:spcBef>
                <a:spcPts val="180"/>
              </a:spcBef>
              <a:spcAft>
                <a:spcPts val="0"/>
              </a:spcAft>
              <a:buClr>
                <a:schemeClr val="dk1"/>
              </a:buClr>
              <a:buSzPts val="900"/>
              <a:buNone/>
              <a:defRPr sz="900"/>
            </a:lvl4pPr>
            <a:lvl5pPr marL="2286000" lvl="4" indent="-228600" algn="r" rtl="1">
              <a:spcBef>
                <a:spcPts val="180"/>
              </a:spcBef>
              <a:spcAft>
                <a:spcPts val="0"/>
              </a:spcAft>
              <a:buClr>
                <a:schemeClr val="dk1"/>
              </a:buClr>
              <a:buSzPts val="900"/>
              <a:buNone/>
              <a:defRPr sz="900"/>
            </a:lvl5pPr>
            <a:lvl6pPr marL="2743200" lvl="5" indent="-228600" algn="r" rtl="1">
              <a:spcBef>
                <a:spcPts val="180"/>
              </a:spcBef>
              <a:spcAft>
                <a:spcPts val="0"/>
              </a:spcAft>
              <a:buClr>
                <a:schemeClr val="dk1"/>
              </a:buClr>
              <a:buSzPts val="900"/>
              <a:buNone/>
              <a:defRPr sz="900"/>
            </a:lvl6pPr>
            <a:lvl7pPr marL="3200400" lvl="6" indent="-228600" algn="r" rtl="1">
              <a:spcBef>
                <a:spcPts val="180"/>
              </a:spcBef>
              <a:spcAft>
                <a:spcPts val="0"/>
              </a:spcAft>
              <a:buClr>
                <a:schemeClr val="dk1"/>
              </a:buClr>
              <a:buSzPts val="900"/>
              <a:buNone/>
              <a:defRPr sz="900"/>
            </a:lvl7pPr>
            <a:lvl8pPr marL="3657600" lvl="7" indent="-228600" algn="r" rtl="1">
              <a:spcBef>
                <a:spcPts val="180"/>
              </a:spcBef>
              <a:spcAft>
                <a:spcPts val="0"/>
              </a:spcAft>
              <a:buClr>
                <a:schemeClr val="dk1"/>
              </a:buClr>
              <a:buSzPts val="900"/>
              <a:buNone/>
              <a:defRPr sz="900"/>
            </a:lvl8pPr>
            <a:lvl9pPr marL="4114800" lvl="8" indent="-228600" algn="r" rtl="1">
              <a:spcBef>
                <a:spcPts val="180"/>
              </a:spcBef>
              <a:spcAft>
                <a:spcPts val="0"/>
              </a:spcAft>
              <a:buClr>
                <a:schemeClr val="dk1"/>
              </a:buClr>
              <a:buSzPts val="900"/>
              <a:buNone/>
              <a:defRPr sz="900"/>
            </a:lvl9pPr>
          </a:lstStyle>
          <a:p>
            <a:endParaRPr/>
          </a:p>
        </p:txBody>
      </p:sp>
      <p:sp>
        <p:nvSpPr>
          <p:cNvPr id="58" name="Google Shape;58;p9"/>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صورة ذو تسمية توضيحية"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r" rtl="1">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r" rtl="1">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r" rtl="1">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r" rtl="1">
              <a:spcBef>
                <a:spcPts val="280"/>
              </a:spcBef>
              <a:spcAft>
                <a:spcPts val="0"/>
              </a:spcAft>
              <a:buClr>
                <a:schemeClr val="dk1"/>
              </a:buClr>
              <a:buSzPts val="1400"/>
              <a:buNone/>
              <a:defRPr sz="1400"/>
            </a:lvl1pPr>
            <a:lvl2pPr marL="914400" lvl="1" indent="-228600" algn="r" rtl="1">
              <a:spcBef>
                <a:spcPts val="240"/>
              </a:spcBef>
              <a:spcAft>
                <a:spcPts val="0"/>
              </a:spcAft>
              <a:buClr>
                <a:schemeClr val="dk1"/>
              </a:buClr>
              <a:buSzPts val="1200"/>
              <a:buNone/>
              <a:defRPr sz="1200"/>
            </a:lvl2pPr>
            <a:lvl3pPr marL="1371600" lvl="2" indent="-228600" algn="r" rtl="1">
              <a:spcBef>
                <a:spcPts val="200"/>
              </a:spcBef>
              <a:spcAft>
                <a:spcPts val="0"/>
              </a:spcAft>
              <a:buClr>
                <a:schemeClr val="dk1"/>
              </a:buClr>
              <a:buSzPts val="1000"/>
              <a:buNone/>
              <a:defRPr sz="1000"/>
            </a:lvl3pPr>
            <a:lvl4pPr marL="1828800" lvl="3" indent="-228600" algn="r" rtl="1">
              <a:spcBef>
                <a:spcPts val="180"/>
              </a:spcBef>
              <a:spcAft>
                <a:spcPts val="0"/>
              </a:spcAft>
              <a:buClr>
                <a:schemeClr val="dk1"/>
              </a:buClr>
              <a:buSzPts val="900"/>
              <a:buNone/>
              <a:defRPr sz="900"/>
            </a:lvl4pPr>
            <a:lvl5pPr marL="2286000" lvl="4" indent="-228600" algn="r" rtl="1">
              <a:spcBef>
                <a:spcPts val="180"/>
              </a:spcBef>
              <a:spcAft>
                <a:spcPts val="0"/>
              </a:spcAft>
              <a:buClr>
                <a:schemeClr val="dk1"/>
              </a:buClr>
              <a:buSzPts val="900"/>
              <a:buNone/>
              <a:defRPr sz="900"/>
            </a:lvl5pPr>
            <a:lvl6pPr marL="2743200" lvl="5" indent="-228600" algn="r" rtl="1">
              <a:spcBef>
                <a:spcPts val="180"/>
              </a:spcBef>
              <a:spcAft>
                <a:spcPts val="0"/>
              </a:spcAft>
              <a:buClr>
                <a:schemeClr val="dk1"/>
              </a:buClr>
              <a:buSzPts val="900"/>
              <a:buNone/>
              <a:defRPr sz="900"/>
            </a:lvl6pPr>
            <a:lvl7pPr marL="3200400" lvl="6" indent="-228600" algn="r" rtl="1">
              <a:spcBef>
                <a:spcPts val="180"/>
              </a:spcBef>
              <a:spcAft>
                <a:spcPts val="0"/>
              </a:spcAft>
              <a:buClr>
                <a:schemeClr val="dk1"/>
              </a:buClr>
              <a:buSzPts val="900"/>
              <a:buNone/>
              <a:defRPr sz="900"/>
            </a:lvl7pPr>
            <a:lvl8pPr marL="3657600" lvl="7" indent="-228600" algn="r" rtl="1">
              <a:spcBef>
                <a:spcPts val="180"/>
              </a:spcBef>
              <a:spcAft>
                <a:spcPts val="0"/>
              </a:spcAft>
              <a:buClr>
                <a:schemeClr val="dk1"/>
              </a:buClr>
              <a:buSzPts val="900"/>
              <a:buNone/>
              <a:defRPr sz="900"/>
            </a:lvl8pPr>
            <a:lvl9pPr marL="4114800" lvl="8" indent="-228600" algn="r" rtl="1">
              <a:spcBef>
                <a:spcPts val="180"/>
              </a:spcBef>
              <a:spcAft>
                <a:spcPts val="0"/>
              </a:spcAft>
              <a:buClr>
                <a:schemeClr val="dk1"/>
              </a:buClr>
              <a:buSzPts val="900"/>
              <a:buNone/>
              <a:defRPr sz="900"/>
            </a:lvl9pPr>
          </a:lstStyle>
          <a:p>
            <a:endParaRPr/>
          </a:p>
        </p:txBody>
      </p:sp>
      <p:sp>
        <p:nvSpPr>
          <p:cNvPr id="65" name="Google Shape;65;p10"/>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1">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r" rtl="1">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r" rtl="1">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r" rtl="1">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R="0" lvl="0" algn="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l" rtl="1">
              <a:spcBef>
                <a:spcPts val="0"/>
              </a:spcBef>
              <a:buNone/>
              <a:defRPr sz="1200" b="0" i="0" u="none" strike="noStrike" cap="none">
                <a:solidFill>
                  <a:srgbClr val="888888"/>
                </a:solidFill>
                <a:latin typeface="Calibri"/>
                <a:ea typeface="Calibri"/>
                <a:cs typeface="Calibri"/>
                <a:sym typeface="Calibri"/>
              </a:defRPr>
            </a:lvl1pPr>
            <a:lvl2pPr marL="0" marR="0" lvl="1" indent="0" algn="l" rtl="1">
              <a:spcBef>
                <a:spcPts val="0"/>
              </a:spcBef>
              <a:buNone/>
              <a:defRPr sz="1200" b="0" i="0" u="none" strike="noStrike" cap="none">
                <a:solidFill>
                  <a:srgbClr val="888888"/>
                </a:solidFill>
                <a:latin typeface="Calibri"/>
                <a:ea typeface="Calibri"/>
                <a:cs typeface="Calibri"/>
                <a:sym typeface="Calibri"/>
              </a:defRPr>
            </a:lvl2pPr>
            <a:lvl3pPr marL="0" marR="0" lvl="2" indent="0" algn="l" rtl="1">
              <a:spcBef>
                <a:spcPts val="0"/>
              </a:spcBef>
              <a:buNone/>
              <a:defRPr sz="1200" b="0" i="0" u="none" strike="noStrike" cap="none">
                <a:solidFill>
                  <a:srgbClr val="888888"/>
                </a:solidFill>
                <a:latin typeface="Calibri"/>
                <a:ea typeface="Calibri"/>
                <a:cs typeface="Calibri"/>
                <a:sym typeface="Calibri"/>
              </a:defRPr>
            </a:lvl3pPr>
            <a:lvl4pPr marL="0" marR="0" lvl="3" indent="0" algn="l" rtl="1">
              <a:spcBef>
                <a:spcPts val="0"/>
              </a:spcBef>
              <a:buNone/>
              <a:defRPr sz="1200" b="0" i="0" u="none" strike="noStrike" cap="none">
                <a:solidFill>
                  <a:srgbClr val="888888"/>
                </a:solidFill>
                <a:latin typeface="Calibri"/>
                <a:ea typeface="Calibri"/>
                <a:cs typeface="Calibri"/>
                <a:sym typeface="Calibri"/>
              </a:defRPr>
            </a:lvl4pPr>
            <a:lvl5pPr marL="0" marR="0" lvl="4" indent="0" algn="l" rtl="1">
              <a:spcBef>
                <a:spcPts val="0"/>
              </a:spcBef>
              <a:buNone/>
              <a:defRPr sz="1200" b="0" i="0" u="none" strike="noStrike" cap="none">
                <a:solidFill>
                  <a:srgbClr val="888888"/>
                </a:solidFill>
                <a:latin typeface="Calibri"/>
                <a:ea typeface="Calibri"/>
                <a:cs typeface="Calibri"/>
                <a:sym typeface="Calibri"/>
              </a:defRPr>
            </a:lvl5pPr>
            <a:lvl6pPr marL="0" marR="0" lvl="5" indent="0" algn="l" rtl="1">
              <a:spcBef>
                <a:spcPts val="0"/>
              </a:spcBef>
              <a:buNone/>
              <a:defRPr sz="1200" b="0" i="0" u="none" strike="noStrike" cap="none">
                <a:solidFill>
                  <a:srgbClr val="888888"/>
                </a:solidFill>
                <a:latin typeface="Calibri"/>
                <a:ea typeface="Calibri"/>
                <a:cs typeface="Calibri"/>
                <a:sym typeface="Calibri"/>
              </a:defRPr>
            </a:lvl6pPr>
            <a:lvl7pPr marL="0" marR="0" lvl="6" indent="0" algn="l" rtl="1">
              <a:spcBef>
                <a:spcPts val="0"/>
              </a:spcBef>
              <a:buNone/>
              <a:defRPr sz="1200" b="0" i="0" u="none" strike="noStrike" cap="none">
                <a:solidFill>
                  <a:srgbClr val="888888"/>
                </a:solidFill>
                <a:latin typeface="Calibri"/>
                <a:ea typeface="Calibri"/>
                <a:cs typeface="Calibri"/>
                <a:sym typeface="Calibri"/>
              </a:defRPr>
            </a:lvl7pPr>
            <a:lvl8pPr marL="0" marR="0" lvl="7" indent="0" algn="l" rtl="1">
              <a:spcBef>
                <a:spcPts val="0"/>
              </a:spcBef>
              <a:buNone/>
              <a:defRPr sz="1200" b="0" i="0" u="none" strike="noStrike" cap="none">
                <a:solidFill>
                  <a:srgbClr val="888888"/>
                </a:solidFill>
                <a:latin typeface="Calibri"/>
                <a:ea typeface="Calibri"/>
                <a:cs typeface="Calibri"/>
                <a:sym typeface="Calibri"/>
              </a:defRPr>
            </a:lvl8pPr>
            <a:lvl9pPr marL="0" marR="0" lvl="8" indent="0" algn="l" rtl="1">
              <a:spcBef>
                <a:spcPts val="0"/>
              </a:spcBef>
              <a:buNone/>
              <a:defRPr sz="12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IQ"/>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827584" y="116633"/>
            <a:ext cx="7772400" cy="720080"/>
          </a:xfrm>
          <a:prstGeom prst="rect">
            <a:avLst/>
          </a:prstGeom>
          <a:noFill/>
          <a:ln>
            <a:noFill/>
          </a:ln>
        </p:spPr>
        <p:txBody>
          <a:bodyPr spcFirstLastPara="1" wrap="square" lIns="91425" tIns="45700" rIns="91425" bIns="45700" anchor="ctr" anchorCtr="0">
            <a:noAutofit/>
          </a:bodyPr>
          <a:lstStyle/>
          <a:p>
            <a:pPr marL="0" lvl="0" indent="0" algn="ctr" rtl="1">
              <a:spcBef>
                <a:spcPts val="0"/>
              </a:spcBef>
              <a:spcAft>
                <a:spcPts val="0"/>
              </a:spcAft>
              <a:buClr>
                <a:schemeClr val="dk1"/>
              </a:buClr>
              <a:buSzPts val="2800"/>
              <a:buFont typeface="Calibri"/>
              <a:buNone/>
            </a:pPr>
            <a:r>
              <a:rPr lang="ar-IQ" sz="2800"/>
              <a:t>دور الجيش العراقي في حرب عام / 1948 ج/1</a:t>
            </a:r>
            <a:endParaRPr sz="2800"/>
          </a:p>
        </p:txBody>
      </p:sp>
      <p:sp>
        <p:nvSpPr>
          <p:cNvPr id="85" name="Google Shape;85;p13"/>
          <p:cNvSpPr txBox="1">
            <a:spLocks noGrp="1"/>
          </p:cNvSpPr>
          <p:nvPr>
            <p:ph type="subTitle" idx="1"/>
          </p:nvPr>
        </p:nvSpPr>
        <p:spPr>
          <a:xfrm>
            <a:off x="251520" y="836712"/>
            <a:ext cx="8712968" cy="5904656"/>
          </a:xfrm>
          <a:prstGeom prst="rect">
            <a:avLst/>
          </a:prstGeom>
          <a:noFill/>
          <a:ln>
            <a:noFill/>
          </a:ln>
        </p:spPr>
        <p:txBody>
          <a:bodyPr spcFirstLastPara="1" wrap="square" lIns="91425" tIns="45700" rIns="91425" bIns="45700" anchor="t" anchorCtr="0">
            <a:noAutofit/>
          </a:bodyPr>
          <a:lstStyle/>
          <a:p>
            <a:pPr marL="0" lvl="0" indent="0" algn="just" rtl="1">
              <a:lnSpc>
                <a:spcPct val="80000"/>
              </a:lnSpc>
              <a:spcBef>
                <a:spcPts val="0"/>
              </a:spcBef>
              <a:spcAft>
                <a:spcPts val="0"/>
              </a:spcAft>
              <a:buClr>
                <a:schemeClr val="dk1"/>
              </a:buClr>
              <a:buSzPts val="1280"/>
              <a:buNone/>
            </a:pPr>
            <a:r>
              <a:rPr lang="ar-IQ" sz="1280" b="1">
                <a:solidFill>
                  <a:schemeClr val="dk1"/>
                </a:solidFill>
              </a:rPr>
              <a:t>في ليلة 10/5/1948 دخل جيوش الدول العربية أرض فلسطين لتحريرها. يقول عبد الله التّل إن الخطة العامة لهذه الجيوش كانت تقتدي بأن يلتقي الجيش العراقي والجيش السوري في حيفا، غير إن الجيش العراقي سارع إلى فك الحصار عن مستعمرة "</a:t>
            </a:r>
            <a:r>
              <a:rPr lang="ar-IQ" sz="1280" b="1">
                <a:solidFill>
                  <a:schemeClr val="dk1"/>
                </a:solidFill>
                <a:latin typeface="Arial"/>
                <a:ea typeface="Arial"/>
                <a:cs typeface="Arial"/>
                <a:sym typeface="Arial"/>
              </a:rPr>
              <a:t>غيشر</a:t>
            </a:r>
            <a:r>
              <a:rPr lang="ar-IQ" sz="1280" b="1">
                <a:solidFill>
                  <a:schemeClr val="dk1"/>
                </a:solidFill>
              </a:rPr>
              <a:t>" الواقعة بالقرب من جسر المجامع، وانسحب في 21/5/1948 إلى منطقة نابلس تاركاً الجيش السوري مكشوف الجناح الأيسر، وهو ما كان يرمي إليه </a:t>
            </a:r>
            <a:r>
              <a:rPr lang="ar-IQ" sz="1280" b="1">
                <a:solidFill>
                  <a:schemeClr val="dk1"/>
                </a:solidFill>
                <a:latin typeface="Arial"/>
                <a:ea typeface="Arial"/>
                <a:cs typeface="Arial"/>
                <a:sym typeface="Arial"/>
              </a:rPr>
              <a:t>غلوب</a:t>
            </a:r>
            <a:r>
              <a:rPr lang="ar-IQ" sz="1280" b="1">
                <a:solidFill>
                  <a:schemeClr val="dk1"/>
                </a:solidFill>
              </a:rPr>
              <a:t> باشا لضمان عدم التعرض للمواقع اليهودية الهامة مثل </a:t>
            </a:r>
            <a:r>
              <a:rPr lang="ar-IQ" sz="1280" b="1">
                <a:solidFill>
                  <a:schemeClr val="dk1"/>
                </a:solidFill>
                <a:latin typeface="Arial"/>
                <a:ea typeface="Arial"/>
                <a:cs typeface="Arial"/>
                <a:sym typeface="Arial"/>
              </a:rPr>
              <a:t>العفولة</a:t>
            </a:r>
            <a:r>
              <a:rPr lang="ar-IQ" sz="1280" b="1">
                <a:solidFill>
                  <a:schemeClr val="dk1"/>
                </a:solidFill>
              </a:rPr>
              <a:t>  بينما يرد في التقارير السرية لمخابرات إسرائيل أن القيادة اليهودية كانت، في ذلك الوقت، تخشى من قيام الجيش العراقي بالوصول إلى </a:t>
            </a:r>
            <a:r>
              <a:rPr lang="ar-IQ" sz="1280" b="1">
                <a:solidFill>
                  <a:schemeClr val="dk1"/>
                </a:solidFill>
                <a:latin typeface="Arial"/>
                <a:ea typeface="Arial"/>
                <a:cs typeface="Arial"/>
                <a:sym typeface="Arial"/>
              </a:rPr>
              <a:t>طوباس</a:t>
            </a:r>
            <a:r>
              <a:rPr lang="ar-IQ" sz="1280" b="1">
                <a:solidFill>
                  <a:schemeClr val="dk1"/>
                </a:solidFill>
              </a:rPr>
              <a:t> ومنها إلى جنين </a:t>
            </a:r>
            <a:r>
              <a:rPr lang="ar-IQ" sz="1280" b="1">
                <a:solidFill>
                  <a:schemeClr val="dk1"/>
                </a:solidFill>
                <a:latin typeface="Arial"/>
                <a:ea typeface="Arial"/>
                <a:cs typeface="Arial"/>
                <a:sym typeface="Arial"/>
              </a:rPr>
              <a:t>فاللجون</a:t>
            </a:r>
            <a:r>
              <a:rPr lang="ar-IQ" sz="1280" b="1">
                <a:solidFill>
                  <a:schemeClr val="dk1"/>
                </a:solidFill>
              </a:rPr>
              <a:t> ومهاجمة حيفا من الشمال؛ ومن قيام جيش الإنقاذ المرابط في المثلث الشمالي بمهاجمة حيفا من الجنوب عن طريق وادي الملح؛ أو ما أسمته بخطة فكيّ الكماشة ولكن جيش الإنقاذ انسحب من المثلث ولم يحدث ما كان متوقعاً.</a:t>
            </a:r>
            <a:endParaRPr sz="1280" b="1">
              <a:solidFill>
                <a:schemeClr val="dk1"/>
              </a:solidFill>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
            </a:r>
            <a:br>
              <a:rPr lang="ar-IQ" sz="1280" b="1">
                <a:solidFill>
                  <a:schemeClr val="dk1"/>
                </a:solidFill>
              </a:rPr>
            </a:br>
            <a:r>
              <a:rPr lang="ar-IQ" sz="1280" b="1">
                <a:solidFill>
                  <a:schemeClr val="dk1"/>
                </a:solidFill>
              </a:rPr>
              <a:t/>
            </a:r>
            <a:br>
              <a:rPr lang="ar-IQ" sz="1280" b="1">
                <a:solidFill>
                  <a:schemeClr val="dk1"/>
                </a:solidFill>
              </a:rPr>
            </a:br>
            <a:r>
              <a:rPr lang="ar-IQ" sz="1280" b="1">
                <a:solidFill>
                  <a:schemeClr val="dk1"/>
                </a:solidFill>
              </a:rPr>
              <a:t>تبنت القيادة العراقية فيما بعد الخطة المذكورة، وشرعت بالتحضير لها أكثر من مرة، ولكنها لم تخرجها إلى حيز التنفيذ وهذا ومن الجدير بالذكر، أن إسرائيل بقيت حتى أواخر عام 1948م تخشى من اتحاد الجيش العراقي مع الجيش الأردني وقيامهما بتوسيع نفوذهما حتى حيفا كان عدد أفراد الجيش العراقي آنذاك 2500 رجل. ثم بلغ عددهم نحو 4500وزاد هذا العدد خلال الهدنة الأولى حيث بلغ 8000 رجل في منتصف شهر تشرين أول 1948 بلغ عدد القوات العراقية 16000 رجل يرافقهم 2000 من المناضلين </a:t>
            </a:r>
            <a:r>
              <a:rPr lang="ar-IQ" sz="1280" b="1">
                <a:solidFill>
                  <a:schemeClr val="dk1"/>
                </a:solidFill>
                <a:latin typeface="Arial"/>
                <a:ea typeface="Arial"/>
                <a:cs typeface="Arial"/>
                <a:sym typeface="Arial"/>
              </a:rPr>
              <a:t>الفلسطينيين</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
            </a:r>
            <a:br>
              <a:rPr lang="ar-IQ" sz="1280" b="1">
                <a:solidFill>
                  <a:schemeClr val="dk1"/>
                </a:solidFill>
              </a:rPr>
            </a:br>
            <a:r>
              <a:rPr lang="ar-IQ" sz="1280" b="1">
                <a:solidFill>
                  <a:schemeClr val="dk1"/>
                </a:solidFill>
              </a:rPr>
              <a:t/>
            </a:r>
            <a:br>
              <a:rPr lang="ar-IQ" sz="1280" b="1">
                <a:solidFill>
                  <a:schemeClr val="dk1"/>
                </a:solidFill>
              </a:rPr>
            </a:br>
            <a:r>
              <a:rPr lang="ar-IQ" sz="1280" b="1">
                <a:solidFill>
                  <a:schemeClr val="dk1"/>
                </a:solidFill>
              </a:rPr>
              <a:t>وطّد الجيش العراقي أقدامه في المثلث، حيث جعل قاعدته الرئيسية في نابلس ومحيطها وبسط ذراعيه إلى جنين، </a:t>
            </a:r>
            <a:r>
              <a:rPr lang="ar-IQ" sz="1280" b="1">
                <a:solidFill>
                  <a:schemeClr val="dk1"/>
                </a:solidFill>
                <a:latin typeface="Arial"/>
                <a:ea typeface="Arial"/>
                <a:cs typeface="Arial"/>
                <a:sym typeface="Arial"/>
              </a:rPr>
              <a:t>طولكرم</a:t>
            </a:r>
            <a:r>
              <a:rPr lang="ar-IQ" sz="1280" b="1">
                <a:solidFill>
                  <a:schemeClr val="dk1"/>
                </a:solidFill>
              </a:rPr>
              <a:t> </a:t>
            </a:r>
            <a:r>
              <a:rPr lang="ar-IQ" sz="1280" b="1">
                <a:solidFill>
                  <a:schemeClr val="dk1"/>
                </a:solidFill>
                <a:latin typeface="Arial"/>
                <a:ea typeface="Arial"/>
                <a:cs typeface="Arial"/>
                <a:sym typeface="Arial"/>
              </a:rPr>
              <a:t>وقلقيلية</a:t>
            </a:r>
            <a:r>
              <a:rPr lang="ar-IQ" sz="1280" b="1">
                <a:solidFill>
                  <a:schemeClr val="dk1"/>
                </a:solidFill>
              </a:rPr>
              <a:t> وأقام فيها </a:t>
            </a:r>
            <a:r>
              <a:rPr lang="ar-IQ" sz="1280" b="1">
                <a:solidFill>
                  <a:schemeClr val="dk1"/>
                </a:solidFill>
                <a:latin typeface="Arial"/>
                <a:ea typeface="Arial"/>
                <a:cs typeface="Arial"/>
                <a:sym typeface="Arial"/>
              </a:rPr>
              <a:t>مراكزاً</a:t>
            </a:r>
            <a:r>
              <a:rPr lang="ar-IQ" sz="1280" b="1">
                <a:solidFill>
                  <a:schemeClr val="dk1"/>
                </a:solidFill>
              </a:rPr>
              <a:t> وقيادات امتدّت الجبهة العراقية من جسر المجامع إلى جنين ومن </a:t>
            </a:r>
            <a:r>
              <a:rPr lang="ar-IQ" sz="1280" b="1">
                <a:solidFill>
                  <a:schemeClr val="dk1"/>
                </a:solidFill>
                <a:latin typeface="Arial"/>
                <a:ea typeface="Arial"/>
                <a:cs typeface="Arial"/>
                <a:sym typeface="Arial"/>
              </a:rPr>
              <a:t>مقبيلة</a:t>
            </a:r>
            <a:r>
              <a:rPr lang="ar-IQ" sz="1280" b="1">
                <a:solidFill>
                  <a:schemeClr val="dk1"/>
                </a:solidFill>
              </a:rPr>
              <a:t> إلى رأس العين </a:t>
            </a:r>
            <a:r>
              <a:rPr lang="ar-IQ" sz="1280" b="1">
                <a:solidFill>
                  <a:schemeClr val="dk1"/>
                </a:solidFill>
                <a:latin typeface="Arial"/>
                <a:ea typeface="Arial"/>
                <a:cs typeface="Arial"/>
                <a:sym typeface="Arial"/>
              </a:rPr>
              <a:t>ومجدل</a:t>
            </a:r>
            <a:r>
              <a:rPr lang="ar-IQ" sz="1280" b="1">
                <a:solidFill>
                  <a:schemeClr val="dk1"/>
                </a:solidFill>
              </a:rPr>
              <a:t> الصّادق، باستثناء قطاع صغير بين جنين </a:t>
            </a:r>
            <a:r>
              <a:rPr lang="ar-IQ" sz="1280" b="1">
                <a:solidFill>
                  <a:schemeClr val="dk1"/>
                </a:solidFill>
                <a:latin typeface="Arial"/>
                <a:ea typeface="Arial"/>
                <a:cs typeface="Arial"/>
                <a:sym typeface="Arial"/>
              </a:rPr>
              <a:t>وبيسان</a:t>
            </a:r>
            <a:r>
              <a:rPr lang="ar-IQ" sz="1280" b="1">
                <a:solidFill>
                  <a:schemeClr val="dk1"/>
                </a:solidFill>
              </a:rPr>
              <a:t> كان قد دخله الجيش </a:t>
            </a:r>
            <a:r>
              <a:rPr lang="ar-IQ" sz="1280" b="1">
                <a:solidFill>
                  <a:schemeClr val="dk1"/>
                </a:solidFill>
                <a:latin typeface="Arial"/>
                <a:ea typeface="Arial"/>
                <a:cs typeface="Arial"/>
                <a:sym typeface="Arial"/>
              </a:rPr>
              <a:t>الأردني</a:t>
            </a:r>
            <a:r>
              <a:rPr lang="ar-IQ" sz="1280" b="1">
                <a:solidFill>
                  <a:schemeClr val="dk1"/>
                </a:solidFill>
              </a:rPr>
              <a:t> </a:t>
            </a:r>
            <a:endParaRPr sz="1280" b="1">
              <a:solidFill>
                <a:schemeClr val="dk1"/>
              </a:solidFill>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
            </a:r>
            <a:br>
              <a:rPr lang="ar-IQ" sz="1280" b="1">
                <a:solidFill>
                  <a:schemeClr val="dk1"/>
                </a:solidFill>
              </a:rPr>
            </a:br>
            <a:r>
              <a:rPr lang="ar-IQ" sz="1280" b="1">
                <a:solidFill>
                  <a:schemeClr val="dk1"/>
                </a:solidFill>
              </a:rPr>
              <a:t/>
            </a:r>
            <a:br>
              <a:rPr lang="ar-IQ" sz="1280" b="1">
                <a:solidFill>
                  <a:schemeClr val="dk1"/>
                </a:solidFill>
              </a:rPr>
            </a:br>
            <a:r>
              <a:rPr lang="ar-IQ" sz="1280" b="1">
                <a:solidFill>
                  <a:schemeClr val="dk1"/>
                </a:solidFill>
              </a:rPr>
              <a:t>كانت معنويات الجيش العراقي عالية جداً ولكنها مع مرور الوقت انخفضت بسبب عدم تمكينه من المشاركة في القتال، إذ لم يتعدّ هذا الجيش حدود التقسيم، ولم يشتبك مع اليهود في أيّة معركة جدّية طوال مدّة الحرب، باستثناء الهجوم المعاكس الذي قام به فوج عراقي بقيادة المقدّم عمر على واسترد فيه مدينة جنين في 3/6/1948</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
            </a:r>
            <a:br>
              <a:rPr lang="ar-IQ" sz="1280" b="1">
                <a:solidFill>
                  <a:schemeClr val="dk1"/>
                </a:solidFill>
              </a:rPr>
            </a:br>
            <a:r>
              <a:rPr lang="ar-IQ" sz="1280" b="1">
                <a:solidFill>
                  <a:schemeClr val="dk1"/>
                </a:solidFill>
              </a:rPr>
              <a:t/>
            </a:r>
            <a:br>
              <a:rPr lang="ar-IQ" sz="1280" b="1">
                <a:solidFill>
                  <a:schemeClr val="dk1"/>
                </a:solidFill>
              </a:rPr>
            </a:br>
            <a:r>
              <a:rPr lang="ar-IQ" sz="1280" b="1">
                <a:solidFill>
                  <a:schemeClr val="dk1"/>
                </a:solidFill>
              </a:rPr>
              <a:t>كان الجيش العراقي يعاني من مشكلتين رئيستين: الأولى عدم قيام حكومة العراق بتزويده بجميع ما يحتاج إليه من الأسلحة والعتاد، وهناك دلائل كثيرة على أن هذه الحكومة كانت تملك كميات كبيرة من الأسلحة رغم الخطر المفروض على تصدير السلاح إليها والثانية كونه تحت إمرة عبد الإله </a:t>
            </a:r>
            <a:r>
              <a:rPr lang="ar-IQ" sz="1280" b="1">
                <a:solidFill>
                  <a:schemeClr val="dk1"/>
                </a:solidFill>
                <a:latin typeface="Arial"/>
                <a:ea typeface="Arial"/>
                <a:cs typeface="Arial"/>
                <a:sym typeface="Arial"/>
              </a:rPr>
              <a:t>وغلوب</a:t>
            </a:r>
            <a:r>
              <a:rPr lang="ar-IQ" sz="1280" b="1">
                <a:solidFill>
                  <a:schemeClr val="dk1"/>
                </a:solidFill>
              </a:rPr>
              <a:t> باشا، وقصة "</a:t>
            </a:r>
            <a:r>
              <a:rPr lang="ar-IQ" sz="1280" b="1">
                <a:solidFill>
                  <a:schemeClr val="dk1"/>
                </a:solidFill>
                <a:latin typeface="Arial"/>
                <a:ea typeface="Arial"/>
                <a:cs typeface="Arial"/>
                <a:sym typeface="Arial"/>
              </a:rPr>
              <a:t>ماكو</a:t>
            </a:r>
            <a:r>
              <a:rPr lang="ar-IQ" sz="1280" b="1">
                <a:solidFill>
                  <a:schemeClr val="dk1"/>
                </a:solidFill>
              </a:rPr>
              <a:t> أوامر!" مشهورة. كان لهاتين المشكلتين انعكاسات خطيرة على المناضلين الفلسطينيين الذي قام الجيش العراقي بتجنيدهم في إطار أربعة أفواج، كما سنبيّن ذلك لاحقاً.</a:t>
            </a:r>
            <a:endParaRPr/>
          </a:p>
          <a:p>
            <a:pPr marL="0" lvl="0" indent="0" algn="just" rtl="1">
              <a:lnSpc>
                <a:spcPct val="80000"/>
              </a:lnSpc>
              <a:spcBef>
                <a:spcPts val="256"/>
              </a:spcBef>
              <a:spcAft>
                <a:spcPts val="0"/>
              </a:spcAft>
              <a:buClr>
                <a:srgbClr val="888888"/>
              </a:buClr>
              <a:buSzPts val="1280"/>
              <a:buNone/>
            </a:pPr>
            <a:r>
              <a:rPr lang="ar-IQ" sz="1280"/>
              <a:t/>
            </a:r>
            <a:br>
              <a:rPr lang="ar-IQ" sz="1280"/>
            </a:br>
            <a:r>
              <a:rPr lang="ar-IQ" sz="1280"/>
              <a:t/>
            </a:r>
            <a:br>
              <a:rPr lang="ar-IQ" sz="1280"/>
            </a:br>
            <a:r>
              <a:rPr lang="ar-IQ" sz="1280"/>
              <a:t/>
            </a:r>
            <a:br>
              <a:rPr lang="ar-IQ" sz="1280"/>
            </a:br>
            <a:endParaRPr sz="1280"/>
          </a:p>
        </p:txBody>
      </p:sp>
    </p:spTree>
  </p:cSld>
  <p:clrMapOvr>
    <a:masterClrMapping/>
  </p:clrMapOvr>
</p:sld>
</file>

<file path=ppt/theme/theme1.xml><?xml version="1.0" encoding="utf-8"?>
<a:theme xmlns:a="http://schemas.openxmlformats.org/drawingml/2006/main" name="سمة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155</Words>
  <Application>Microsoft Office PowerPoint</Application>
  <PresentationFormat>عرض على الشاشة (3:4)‏</PresentationFormat>
  <Paragraphs>7</Paragraphs>
  <Slides>1</Slides>
  <Notes>1</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دور الجيش العراقي في حرب عام / 1948 ج/1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الجيش العراقي في حرب عام / 1948 ج/1</dc:title>
  <dc:creator>ali</dc:creator>
  <cp:lastModifiedBy>DR.Ahmed Saker 2O11</cp:lastModifiedBy>
  <cp:revision>1</cp:revision>
  <dcterms:modified xsi:type="dcterms:W3CDTF">2020-03-08T18:19:08Z</dcterms:modified>
</cp:coreProperties>
</file>