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7" r:id="rId1"/>
  </p:sldMasterIdLst>
  <p:sldIdLst>
    <p:sldId id="268" r:id="rId2"/>
    <p:sldId id="269" r:id="rId3"/>
    <p:sldId id="270" r:id="rId4"/>
  </p:sldIdLst>
  <p:sldSz cx="9144000" cy="5143500" type="screen16x9"/>
  <p:notesSz cx="6858000" cy="9144000"/>
  <p:defaultTextStyle>
    <a:defPPr>
      <a:defRPr lang="ar-AE"/>
    </a:defPPr>
    <a:lvl1pPr marL="0" algn="r" defTabSz="914355" rtl="1" eaLnBrk="1" latinLnBrk="0" hangingPunct="1">
      <a:defRPr sz="1800" kern="1200">
        <a:solidFill>
          <a:schemeClr val="tx1"/>
        </a:solidFill>
        <a:latin typeface="+mn-lt"/>
        <a:ea typeface="+mn-ea"/>
        <a:cs typeface="+mn-cs"/>
      </a:defRPr>
    </a:lvl1pPr>
    <a:lvl2pPr marL="457178" algn="r" defTabSz="914355" rtl="1" eaLnBrk="1" latinLnBrk="0" hangingPunct="1">
      <a:defRPr sz="1800" kern="1200">
        <a:solidFill>
          <a:schemeClr val="tx1"/>
        </a:solidFill>
        <a:latin typeface="+mn-lt"/>
        <a:ea typeface="+mn-ea"/>
        <a:cs typeface="+mn-cs"/>
      </a:defRPr>
    </a:lvl2pPr>
    <a:lvl3pPr marL="914355" algn="r" defTabSz="914355" rtl="1" eaLnBrk="1" latinLnBrk="0" hangingPunct="1">
      <a:defRPr sz="1800" kern="1200">
        <a:solidFill>
          <a:schemeClr val="tx1"/>
        </a:solidFill>
        <a:latin typeface="+mn-lt"/>
        <a:ea typeface="+mn-ea"/>
        <a:cs typeface="+mn-cs"/>
      </a:defRPr>
    </a:lvl3pPr>
    <a:lvl4pPr marL="1371532" algn="r" defTabSz="914355" rtl="1" eaLnBrk="1" latinLnBrk="0" hangingPunct="1">
      <a:defRPr sz="1800" kern="1200">
        <a:solidFill>
          <a:schemeClr val="tx1"/>
        </a:solidFill>
        <a:latin typeface="+mn-lt"/>
        <a:ea typeface="+mn-ea"/>
        <a:cs typeface="+mn-cs"/>
      </a:defRPr>
    </a:lvl4pPr>
    <a:lvl5pPr marL="1828709" algn="r" defTabSz="914355" rtl="1" eaLnBrk="1" latinLnBrk="0" hangingPunct="1">
      <a:defRPr sz="1800" kern="1200">
        <a:solidFill>
          <a:schemeClr val="tx1"/>
        </a:solidFill>
        <a:latin typeface="+mn-lt"/>
        <a:ea typeface="+mn-ea"/>
        <a:cs typeface="+mn-cs"/>
      </a:defRPr>
    </a:lvl5pPr>
    <a:lvl6pPr marL="2285886" algn="r" defTabSz="914355" rtl="1" eaLnBrk="1" latinLnBrk="0" hangingPunct="1">
      <a:defRPr sz="1800" kern="1200">
        <a:solidFill>
          <a:schemeClr val="tx1"/>
        </a:solidFill>
        <a:latin typeface="+mn-lt"/>
        <a:ea typeface="+mn-ea"/>
        <a:cs typeface="+mn-cs"/>
      </a:defRPr>
    </a:lvl6pPr>
    <a:lvl7pPr marL="2743064" algn="r" defTabSz="914355" rtl="1" eaLnBrk="1" latinLnBrk="0" hangingPunct="1">
      <a:defRPr sz="1800" kern="1200">
        <a:solidFill>
          <a:schemeClr val="tx1"/>
        </a:solidFill>
        <a:latin typeface="+mn-lt"/>
        <a:ea typeface="+mn-ea"/>
        <a:cs typeface="+mn-cs"/>
      </a:defRPr>
    </a:lvl7pPr>
    <a:lvl8pPr marL="3200240" algn="r" defTabSz="914355" rtl="1" eaLnBrk="1" latinLnBrk="0" hangingPunct="1">
      <a:defRPr sz="1800" kern="1200">
        <a:solidFill>
          <a:schemeClr val="tx1"/>
        </a:solidFill>
        <a:latin typeface="+mn-lt"/>
        <a:ea typeface="+mn-ea"/>
        <a:cs typeface="+mn-cs"/>
      </a:defRPr>
    </a:lvl8pPr>
    <a:lvl9pPr marL="3657418" algn="r" defTabSz="914355"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121" d="100"/>
          <a:sy n="121" d="100"/>
        </p:scale>
        <p:origin x="-90" y="-23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1941910" y="1885950"/>
            <a:ext cx="6686549" cy="1697086"/>
          </a:xfrm>
        </p:spPr>
        <p:txBody>
          <a:bodyPr anchor="b">
            <a:normAutofit/>
          </a:bodyPr>
          <a:lstStyle>
            <a:lvl1pPr>
              <a:defRPr sz="4100"/>
            </a:lvl1pPr>
          </a:lstStyle>
          <a:p>
            <a:r>
              <a:rPr lang="ar-SA"/>
              <a:t>انقر لتحرير نمط العنوان الرئيسي</a:t>
            </a:r>
            <a:endParaRPr lang="en-US" dirty="0"/>
          </a:p>
        </p:txBody>
      </p:sp>
      <p:sp>
        <p:nvSpPr>
          <p:cNvPr id="3" name="Subtitle 2"/>
          <p:cNvSpPr>
            <a:spLocks noGrp="1"/>
          </p:cNvSpPr>
          <p:nvPr>
            <p:ph type="subTitle" idx="1"/>
          </p:nvPr>
        </p:nvSpPr>
        <p:spPr>
          <a:xfrm>
            <a:off x="1941910" y="3583035"/>
            <a:ext cx="6686549" cy="844712"/>
          </a:xfrm>
        </p:spPr>
        <p:txBody>
          <a:bodyPr anchor="t"/>
          <a:lstStyle>
            <a:lvl1pPr marL="0" indent="0" algn="l">
              <a:buNone/>
              <a:defRPr>
                <a:solidFill>
                  <a:schemeClr val="tx1">
                    <a:lumMod val="65000"/>
                    <a:lumOff val="3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ar-SA"/>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54D3F877-0FF9-432D-AB52-28C2482279E8}" type="datetime1">
              <a:rPr lang="en-US" smtClean="0">
                <a:solidFill>
                  <a:prstClr val="black">
                    <a:tint val="75000"/>
                  </a:prstClr>
                </a:solidFill>
              </a:rPr>
              <a:pPr/>
              <a:t>3/8/2020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7" name="Freeform 6"/>
          <p:cNvSpPr/>
          <p:nvPr/>
        </p:nvSpPr>
        <p:spPr bwMode="auto">
          <a:xfrm>
            <a:off x="0" y="3242858"/>
            <a:ext cx="1308489" cy="583942"/>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398860" y="3397155"/>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07984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941910" y="457200"/>
            <a:ext cx="6686549" cy="2337780"/>
          </a:xfrm>
        </p:spPr>
        <p:txBody>
          <a:bodyPr anchor="ctr">
            <a:normAutofit/>
          </a:bodyPr>
          <a:lstStyle>
            <a:lvl1pPr algn="l">
              <a:defRPr sz="3600" b="0" cap="none"/>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1941910" y="3265535"/>
            <a:ext cx="6686549" cy="1166898"/>
          </a:xfrm>
        </p:spPr>
        <p:txBody>
          <a:bodyPr anchor="ctr">
            <a:normAutofit/>
          </a:bodyPr>
          <a:lstStyle>
            <a:lvl1pPr marL="0" indent="0" algn="l">
              <a:buNone/>
              <a:defRPr sz="1400">
                <a:solidFill>
                  <a:schemeClr val="tx1">
                    <a:lumMod val="65000"/>
                    <a:lumOff val="35000"/>
                  </a:schemeClr>
                </a:solidFill>
              </a:defRPr>
            </a:lvl1pPr>
            <a:lvl2pPr marL="342900" indent="0">
              <a:buNone/>
              <a:defRPr sz="1400">
                <a:solidFill>
                  <a:schemeClr val="tx1">
                    <a:tint val="75000"/>
                  </a:schemeClr>
                </a:solidFill>
              </a:defRPr>
            </a:lvl2pPr>
            <a:lvl3pPr marL="685800" indent="0">
              <a:buNone/>
              <a:defRPr sz="1200">
                <a:solidFill>
                  <a:schemeClr val="tx1">
                    <a:tint val="75000"/>
                  </a:schemeClr>
                </a:solidFill>
              </a:defRPr>
            </a:lvl3pPr>
            <a:lvl4pPr marL="1028700" indent="0">
              <a:buNone/>
              <a:defRPr sz="1100">
                <a:solidFill>
                  <a:schemeClr val="tx1">
                    <a:tint val="75000"/>
                  </a:schemeClr>
                </a:solidFill>
              </a:defRPr>
            </a:lvl4pPr>
            <a:lvl5pPr marL="1371600" indent="0">
              <a:buNone/>
              <a:defRPr sz="1100">
                <a:solidFill>
                  <a:schemeClr val="tx1">
                    <a:tint val="75000"/>
                  </a:schemeClr>
                </a:solidFill>
              </a:defRPr>
            </a:lvl5pPr>
            <a:lvl6pPr marL="1714500" indent="0">
              <a:buNone/>
              <a:defRPr sz="1100">
                <a:solidFill>
                  <a:schemeClr val="tx1">
                    <a:tint val="75000"/>
                  </a:schemeClr>
                </a:solidFill>
              </a:defRPr>
            </a:lvl6pPr>
            <a:lvl7pPr marL="2057400" indent="0">
              <a:buNone/>
              <a:defRPr sz="1100">
                <a:solidFill>
                  <a:schemeClr val="tx1">
                    <a:tint val="75000"/>
                  </a:schemeClr>
                </a:solidFill>
              </a:defRPr>
            </a:lvl7pPr>
            <a:lvl8pPr marL="2400300" indent="0">
              <a:buNone/>
              <a:defRPr sz="1100">
                <a:solidFill>
                  <a:schemeClr val="tx1">
                    <a:tint val="75000"/>
                  </a:schemeClr>
                </a:solidFill>
              </a:defRPr>
            </a:lvl8pPr>
            <a:lvl9pPr marL="2743200" indent="0">
              <a:buNone/>
              <a:defRPr sz="1100">
                <a:solidFill>
                  <a:schemeClr val="tx1">
                    <a:tint val="75000"/>
                  </a:schemeClr>
                </a:solidFill>
              </a:defRPr>
            </a:lvl9pPr>
          </a:lstStyle>
          <a:p>
            <a:pPr lvl="0"/>
            <a:r>
              <a:rPr lang="ar-SA"/>
              <a:t>تحرير أنماط النص الرئيسي</a:t>
            </a:r>
          </a:p>
        </p:txBody>
      </p:sp>
      <p:sp>
        <p:nvSpPr>
          <p:cNvPr id="4" name="Date Placeholder 3"/>
          <p:cNvSpPr>
            <a:spLocks noGrp="1"/>
          </p:cNvSpPr>
          <p:nvPr>
            <p:ph type="dt" sz="half" idx="10"/>
          </p:nvPr>
        </p:nvSpPr>
        <p:spPr/>
        <p:txBody>
          <a:bodyPr/>
          <a:lstStyle/>
          <a:p>
            <a:fld id="{15243E15-75D7-4ACD-AA5D-DC0B7691C824}" type="datetime1">
              <a:rPr lang="en-US" smtClean="0">
                <a:solidFill>
                  <a:prstClr val="black">
                    <a:tint val="75000"/>
                  </a:prstClr>
                </a:solidFill>
              </a:rPr>
              <a:pPr/>
              <a:t>3/8/2020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238363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2433105"/>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17813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137462" y="457200"/>
            <a:ext cx="6295445" cy="2171700"/>
          </a:xfrm>
        </p:spPr>
        <p:txBody>
          <a:bodyPr anchor="ctr">
            <a:normAutofit/>
          </a:bodyPr>
          <a:lstStyle>
            <a:lvl1pPr algn="l">
              <a:defRPr sz="3600" b="0" cap="none"/>
            </a:lvl1pPr>
          </a:lstStyle>
          <a:p>
            <a:r>
              <a:rPr lang="ar-SA"/>
              <a:t>انقر لتحرير نمط العنوان الرئيسي</a:t>
            </a:r>
            <a:endParaRPr lang="en-US" dirty="0"/>
          </a:p>
        </p:txBody>
      </p:sp>
      <p:sp>
        <p:nvSpPr>
          <p:cNvPr id="13" name="Text Placeholder 9"/>
          <p:cNvSpPr>
            <a:spLocks noGrp="1"/>
          </p:cNvSpPr>
          <p:nvPr>
            <p:ph type="body" sz="quarter" idx="13"/>
          </p:nvPr>
        </p:nvSpPr>
        <p:spPr>
          <a:xfrm>
            <a:off x="2456259" y="2628900"/>
            <a:ext cx="5652416" cy="28575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ar-SA"/>
              <a:t>تحرير أنماط النص الرئيسي</a:t>
            </a:r>
          </a:p>
        </p:txBody>
      </p:sp>
      <p:sp>
        <p:nvSpPr>
          <p:cNvPr id="3" name="Text Placeholder 2"/>
          <p:cNvSpPr>
            <a:spLocks noGrp="1"/>
          </p:cNvSpPr>
          <p:nvPr>
            <p:ph type="body" idx="1"/>
          </p:nvPr>
        </p:nvSpPr>
        <p:spPr>
          <a:xfrm>
            <a:off x="1941910" y="3265535"/>
            <a:ext cx="6686549" cy="1166898"/>
          </a:xfrm>
        </p:spPr>
        <p:txBody>
          <a:bodyPr anchor="ctr">
            <a:normAutofit/>
          </a:bodyPr>
          <a:lstStyle>
            <a:lvl1pPr marL="0" indent="0" algn="l">
              <a:buNone/>
              <a:defRPr sz="1400">
                <a:solidFill>
                  <a:schemeClr val="tx1">
                    <a:lumMod val="65000"/>
                    <a:lumOff val="35000"/>
                  </a:schemeClr>
                </a:solidFill>
              </a:defRPr>
            </a:lvl1pPr>
            <a:lvl2pPr marL="342900" indent="0">
              <a:buNone/>
              <a:defRPr sz="1400">
                <a:solidFill>
                  <a:schemeClr val="tx1">
                    <a:tint val="75000"/>
                  </a:schemeClr>
                </a:solidFill>
              </a:defRPr>
            </a:lvl2pPr>
            <a:lvl3pPr marL="685800" indent="0">
              <a:buNone/>
              <a:defRPr sz="1200">
                <a:solidFill>
                  <a:schemeClr val="tx1">
                    <a:tint val="75000"/>
                  </a:schemeClr>
                </a:solidFill>
              </a:defRPr>
            </a:lvl3pPr>
            <a:lvl4pPr marL="1028700" indent="0">
              <a:buNone/>
              <a:defRPr sz="1100">
                <a:solidFill>
                  <a:schemeClr val="tx1">
                    <a:tint val="75000"/>
                  </a:schemeClr>
                </a:solidFill>
              </a:defRPr>
            </a:lvl4pPr>
            <a:lvl5pPr marL="1371600" indent="0">
              <a:buNone/>
              <a:defRPr sz="1100">
                <a:solidFill>
                  <a:schemeClr val="tx1">
                    <a:tint val="75000"/>
                  </a:schemeClr>
                </a:solidFill>
              </a:defRPr>
            </a:lvl5pPr>
            <a:lvl6pPr marL="1714500" indent="0">
              <a:buNone/>
              <a:defRPr sz="1100">
                <a:solidFill>
                  <a:schemeClr val="tx1">
                    <a:tint val="75000"/>
                  </a:schemeClr>
                </a:solidFill>
              </a:defRPr>
            </a:lvl6pPr>
            <a:lvl7pPr marL="2057400" indent="0">
              <a:buNone/>
              <a:defRPr sz="1100">
                <a:solidFill>
                  <a:schemeClr val="tx1">
                    <a:tint val="75000"/>
                  </a:schemeClr>
                </a:solidFill>
              </a:defRPr>
            </a:lvl7pPr>
            <a:lvl8pPr marL="2400300" indent="0">
              <a:buNone/>
              <a:defRPr sz="1100">
                <a:solidFill>
                  <a:schemeClr val="tx1">
                    <a:tint val="75000"/>
                  </a:schemeClr>
                </a:solidFill>
              </a:defRPr>
            </a:lvl8pPr>
            <a:lvl9pPr marL="2743200" indent="0">
              <a:buNone/>
              <a:defRPr sz="1100">
                <a:solidFill>
                  <a:schemeClr val="tx1">
                    <a:tint val="75000"/>
                  </a:schemeClr>
                </a:solidFill>
              </a:defRPr>
            </a:lvl9pPr>
          </a:lstStyle>
          <a:p>
            <a:pPr lvl="0"/>
            <a:r>
              <a:rPr lang="ar-SA"/>
              <a:t>تحرير أنماط النص الرئيسي</a:t>
            </a:r>
          </a:p>
        </p:txBody>
      </p:sp>
      <p:sp>
        <p:nvSpPr>
          <p:cNvPr id="4" name="Date Placeholder 3"/>
          <p:cNvSpPr>
            <a:spLocks noGrp="1"/>
          </p:cNvSpPr>
          <p:nvPr>
            <p:ph type="dt" sz="half" idx="10"/>
          </p:nvPr>
        </p:nvSpPr>
        <p:spPr/>
        <p:txBody>
          <a:bodyPr/>
          <a:lstStyle/>
          <a:p>
            <a:fld id="{16707F4B-5795-4C96-82E8-418085B84C03}" type="datetime1">
              <a:rPr lang="en-US" smtClean="0">
                <a:solidFill>
                  <a:prstClr val="black">
                    <a:tint val="75000"/>
                  </a:prstClr>
                </a:solidFill>
              </a:rPr>
              <a:pPr/>
              <a:t>3/8/2020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3141" y="238363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2433105"/>
            <a:ext cx="584825" cy="273844"/>
          </a:xfrm>
        </p:spPr>
        <p:txBody>
          <a:bodyPr/>
          <a:lstStyle/>
          <a:p>
            <a:fld id="{D57F1E4F-1CFF-5643-939E-217C01CDF565}" type="slidenum">
              <a:rPr lang="en-US" smtClean="0"/>
              <a:pPr/>
              <a:t>‹#›</a:t>
            </a:fld>
            <a:endParaRPr lang="en-US" dirty="0"/>
          </a:p>
        </p:txBody>
      </p:sp>
      <p:sp>
        <p:nvSpPr>
          <p:cNvPr id="14" name="TextBox 13"/>
          <p:cNvSpPr txBox="1"/>
          <p:nvPr/>
        </p:nvSpPr>
        <p:spPr>
          <a:xfrm>
            <a:off x="1850739" y="486004"/>
            <a:ext cx="457200" cy="438582"/>
          </a:xfrm>
          <a:prstGeom prst="rect">
            <a:avLst/>
          </a:prstGeom>
        </p:spPr>
        <p:txBody>
          <a:bodyPr vert="horz" lIns="68580" tIns="34290" rIns="68580" bIns="34290" rtlCol="0" anchor="ctr">
            <a:noAutofit/>
          </a:bodyPr>
          <a:lstStyle/>
          <a:p>
            <a:pPr algn="l" defTabSz="342900" rtl="0"/>
            <a:r>
              <a:rPr lang="en-US" sz="6000" dirty="0">
                <a:ln w="3175" cmpd="sng">
                  <a:noFill/>
                </a:ln>
                <a:solidFill>
                  <a:srgbClr val="0F6FC6"/>
                </a:solidFill>
                <a:latin typeface="Arial"/>
              </a:rPr>
              <a:t>“</a:t>
            </a:r>
          </a:p>
        </p:txBody>
      </p:sp>
      <p:sp>
        <p:nvSpPr>
          <p:cNvPr id="15" name="TextBox 14"/>
          <p:cNvSpPr txBox="1"/>
          <p:nvPr/>
        </p:nvSpPr>
        <p:spPr>
          <a:xfrm>
            <a:off x="8336139" y="2178980"/>
            <a:ext cx="457200" cy="438582"/>
          </a:xfrm>
          <a:prstGeom prst="rect">
            <a:avLst/>
          </a:prstGeom>
        </p:spPr>
        <p:txBody>
          <a:bodyPr vert="horz" lIns="68580" tIns="34290" rIns="68580" bIns="34290" rtlCol="0" anchor="ctr">
            <a:noAutofit/>
          </a:bodyPr>
          <a:lstStyle/>
          <a:p>
            <a:pPr algn="l" defTabSz="342900" rtl="0"/>
            <a:r>
              <a:rPr lang="en-US" sz="6000" dirty="0">
                <a:ln w="3175" cmpd="sng">
                  <a:noFill/>
                </a:ln>
                <a:solidFill>
                  <a:srgbClr val="0F6FC6"/>
                </a:solidFill>
                <a:latin typeface="Arial"/>
              </a:rPr>
              <a:t>”</a:t>
            </a:r>
          </a:p>
        </p:txBody>
      </p:sp>
    </p:spTree>
    <p:extLst>
      <p:ext uri="{BB962C8B-B14F-4D97-AF65-F5344CB8AC3E}">
        <p14:creationId xmlns:p14="http://schemas.microsoft.com/office/powerpoint/2010/main" val="4177714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1941910" y="1828800"/>
            <a:ext cx="6686550" cy="2043634"/>
          </a:xfrm>
        </p:spPr>
        <p:txBody>
          <a:bodyPr anchor="b">
            <a:normAutofit/>
          </a:bodyPr>
          <a:lstStyle>
            <a:lvl1pPr algn="l">
              <a:defRPr sz="3600" b="0"/>
            </a:lvl1pPr>
          </a:lstStyle>
          <a:p>
            <a:r>
              <a:rPr lang="ar-SA"/>
              <a:t>انقر لتحرير نمط العنوان الرئيسي</a:t>
            </a:r>
            <a:endParaRPr lang="en-US" dirty="0"/>
          </a:p>
        </p:txBody>
      </p:sp>
      <p:sp>
        <p:nvSpPr>
          <p:cNvPr id="4" name="Text Placeholder 3"/>
          <p:cNvSpPr>
            <a:spLocks noGrp="1"/>
          </p:cNvSpPr>
          <p:nvPr>
            <p:ph type="body" sz="half" idx="2"/>
          </p:nvPr>
        </p:nvSpPr>
        <p:spPr>
          <a:xfrm>
            <a:off x="1941910" y="3886200"/>
            <a:ext cx="6686550" cy="547217"/>
          </a:xfrm>
        </p:spPr>
        <p:txBody>
          <a:bodyPr vert="horz" lIns="68580" tIns="34290" rIns="68580" bIns="34290" rtlCol="0" anchor="t">
            <a:normAutofit/>
          </a:bodyPr>
          <a:lstStyle>
            <a:lvl1pPr>
              <a:buNone/>
              <a:defRPr lang="en-US">
                <a:solidFill>
                  <a:schemeClr val="tx1">
                    <a:lumMod val="65000"/>
                    <a:lumOff val="35000"/>
                  </a:schemeClr>
                </a:solidFill>
              </a:defRPr>
            </a:lvl1pPr>
          </a:lstStyle>
          <a:p>
            <a:pPr marL="0" lvl="0" indent="0">
              <a:buNone/>
            </a:pPr>
            <a:r>
              <a:rPr lang="ar-SA"/>
              <a:t>تحرير أنماط النص الرئيسي</a:t>
            </a:r>
          </a:p>
        </p:txBody>
      </p:sp>
      <p:sp>
        <p:nvSpPr>
          <p:cNvPr id="5" name="Date Placeholder 4"/>
          <p:cNvSpPr>
            <a:spLocks noGrp="1"/>
          </p:cNvSpPr>
          <p:nvPr>
            <p:ph type="dt" sz="half" idx="10"/>
          </p:nvPr>
        </p:nvSpPr>
        <p:spPr/>
        <p:txBody>
          <a:bodyPr/>
          <a:lstStyle/>
          <a:p>
            <a:fld id="{52BAC0F9-924D-417A-86F7-67D88CB38088}" type="datetime1">
              <a:rPr lang="en-US" smtClean="0">
                <a:solidFill>
                  <a:prstClr val="black">
                    <a:tint val="75000"/>
                  </a:prstClr>
                </a:solidFill>
              </a:rPr>
              <a:pPr/>
              <a:t>3/8/2020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3683794"/>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7316"/>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037169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137462" y="457200"/>
            <a:ext cx="6295445" cy="2171700"/>
          </a:xfrm>
        </p:spPr>
        <p:txBody>
          <a:bodyPr anchor="ctr">
            <a:normAutofit/>
          </a:bodyPr>
          <a:lstStyle>
            <a:lvl1pPr algn="l">
              <a:defRPr sz="3600" b="0" cap="none"/>
            </a:lvl1pPr>
          </a:lstStyle>
          <a:p>
            <a:r>
              <a:rPr lang="ar-SA"/>
              <a:t>انقر لتحرير نمط العنوان الرئيسي</a:t>
            </a:r>
            <a:endParaRPr lang="en-US" dirty="0"/>
          </a:p>
        </p:txBody>
      </p:sp>
      <p:sp>
        <p:nvSpPr>
          <p:cNvPr id="21" name="Text Placeholder 9"/>
          <p:cNvSpPr>
            <a:spLocks noGrp="1"/>
          </p:cNvSpPr>
          <p:nvPr>
            <p:ph type="body" sz="quarter" idx="13"/>
          </p:nvPr>
        </p:nvSpPr>
        <p:spPr>
          <a:xfrm>
            <a:off x="1941909" y="3257550"/>
            <a:ext cx="6686550" cy="62865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ar-SA"/>
              <a:t>تحرير أنماط النص الرئيسي</a:t>
            </a:r>
          </a:p>
        </p:txBody>
      </p:sp>
      <p:sp>
        <p:nvSpPr>
          <p:cNvPr id="4" name="Text Placeholder 3"/>
          <p:cNvSpPr>
            <a:spLocks noGrp="1"/>
          </p:cNvSpPr>
          <p:nvPr>
            <p:ph type="body" sz="half" idx="2"/>
          </p:nvPr>
        </p:nvSpPr>
        <p:spPr>
          <a:xfrm>
            <a:off x="1941910" y="3886200"/>
            <a:ext cx="6686550" cy="547217"/>
          </a:xfrm>
        </p:spPr>
        <p:txBody>
          <a:bodyPr vert="horz" lIns="68580" tIns="34290" rIns="68580" bIns="34290" rtlCol="0" anchor="t">
            <a:normAutofit/>
          </a:bodyPr>
          <a:lstStyle>
            <a:lvl1pPr>
              <a:buNone/>
              <a:defRPr lang="en-US">
                <a:solidFill>
                  <a:schemeClr val="tx1">
                    <a:lumMod val="65000"/>
                    <a:lumOff val="35000"/>
                  </a:schemeClr>
                </a:solidFill>
              </a:defRPr>
            </a:lvl1pPr>
          </a:lstStyle>
          <a:p>
            <a:pPr marL="0" lvl="0" indent="0">
              <a:buNone/>
            </a:pPr>
            <a:r>
              <a:rPr lang="ar-SA"/>
              <a:t>تحرير أنماط النص الرئيسي</a:t>
            </a:r>
          </a:p>
        </p:txBody>
      </p:sp>
      <p:sp>
        <p:nvSpPr>
          <p:cNvPr id="5" name="Date Placeholder 4"/>
          <p:cNvSpPr>
            <a:spLocks noGrp="1"/>
          </p:cNvSpPr>
          <p:nvPr>
            <p:ph type="dt" sz="half" idx="10"/>
          </p:nvPr>
        </p:nvSpPr>
        <p:spPr/>
        <p:txBody>
          <a:bodyPr/>
          <a:lstStyle/>
          <a:p>
            <a:fld id="{479EB006-26E3-4106-A218-A25462DF4867}" type="datetime1">
              <a:rPr lang="en-US" smtClean="0">
                <a:solidFill>
                  <a:prstClr val="black">
                    <a:tint val="75000"/>
                  </a:prstClr>
                </a:solidFill>
              </a:rPr>
              <a:pPr/>
              <a:t>3/8/2020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3141" y="3683794"/>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7316"/>
            <a:ext cx="584825" cy="273844"/>
          </a:xfrm>
        </p:spPr>
        <p:txBody>
          <a:bodyPr/>
          <a:lstStyle/>
          <a:p>
            <a:fld id="{D57F1E4F-1CFF-5643-939E-217C01CDF565}" type="slidenum">
              <a:rPr lang="en-US" smtClean="0"/>
              <a:pPr/>
              <a:t>‹#›</a:t>
            </a:fld>
            <a:endParaRPr lang="en-US" dirty="0"/>
          </a:p>
        </p:txBody>
      </p:sp>
      <p:sp>
        <p:nvSpPr>
          <p:cNvPr id="17" name="TextBox 16"/>
          <p:cNvSpPr txBox="1"/>
          <p:nvPr/>
        </p:nvSpPr>
        <p:spPr>
          <a:xfrm>
            <a:off x="1850739" y="486004"/>
            <a:ext cx="457200" cy="438582"/>
          </a:xfrm>
          <a:prstGeom prst="rect">
            <a:avLst/>
          </a:prstGeom>
        </p:spPr>
        <p:txBody>
          <a:bodyPr vert="horz" lIns="68580" tIns="34290" rIns="68580" bIns="34290" rtlCol="0" anchor="ctr">
            <a:noAutofit/>
          </a:bodyPr>
          <a:lstStyle/>
          <a:p>
            <a:pPr algn="l" defTabSz="342900" rtl="0"/>
            <a:r>
              <a:rPr lang="en-US" sz="6000" dirty="0">
                <a:ln w="3175" cmpd="sng">
                  <a:noFill/>
                </a:ln>
                <a:solidFill>
                  <a:srgbClr val="0F6FC6"/>
                </a:solidFill>
                <a:latin typeface="Arial"/>
              </a:rPr>
              <a:t>“</a:t>
            </a:r>
          </a:p>
        </p:txBody>
      </p:sp>
      <p:sp>
        <p:nvSpPr>
          <p:cNvPr id="18" name="TextBox 17"/>
          <p:cNvSpPr txBox="1"/>
          <p:nvPr/>
        </p:nvSpPr>
        <p:spPr>
          <a:xfrm>
            <a:off x="8336139" y="2178980"/>
            <a:ext cx="457200" cy="438582"/>
          </a:xfrm>
          <a:prstGeom prst="rect">
            <a:avLst/>
          </a:prstGeom>
        </p:spPr>
        <p:txBody>
          <a:bodyPr vert="horz" lIns="68580" tIns="34290" rIns="68580" bIns="34290" rtlCol="0" anchor="ctr">
            <a:noAutofit/>
          </a:bodyPr>
          <a:lstStyle/>
          <a:p>
            <a:pPr algn="l" defTabSz="342900" rtl="0"/>
            <a:r>
              <a:rPr lang="en-US" sz="6000" dirty="0">
                <a:ln w="3175" cmpd="sng">
                  <a:noFill/>
                </a:ln>
                <a:solidFill>
                  <a:srgbClr val="0F6FC6"/>
                </a:solidFill>
                <a:latin typeface="Arial"/>
              </a:rPr>
              <a:t>”</a:t>
            </a:r>
          </a:p>
        </p:txBody>
      </p:sp>
    </p:spTree>
    <p:extLst>
      <p:ext uri="{BB962C8B-B14F-4D97-AF65-F5344CB8AC3E}">
        <p14:creationId xmlns:p14="http://schemas.microsoft.com/office/powerpoint/2010/main" val="42663741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1941910" y="470555"/>
            <a:ext cx="6686549" cy="2160015"/>
          </a:xfrm>
        </p:spPr>
        <p:txBody>
          <a:bodyPr anchor="ctr">
            <a:normAutofit/>
          </a:bodyPr>
          <a:lstStyle>
            <a:lvl1pPr algn="l">
              <a:defRPr sz="3600" b="0"/>
            </a:lvl1pPr>
          </a:lstStyle>
          <a:p>
            <a:r>
              <a:rPr lang="ar-SA"/>
              <a:t>انقر لتحرير نمط العنوان الرئيسي</a:t>
            </a:r>
            <a:endParaRPr lang="en-US" dirty="0"/>
          </a:p>
        </p:txBody>
      </p:sp>
      <p:sp>
        <p:nvSpPr>
          <p:cNvPr id="21" name="Text Placeholder 9"/>
          <p:cNvSpPr>
            <a:spLocks noGrp="1"/>
          </p:cNvSpPr>
          <p:nvPr>
            <p:ph type="body" sz="quarter" idx="13"/>
          </p:nvPr>
        </p:nvSpPr>
        <p:spPr>
          <a:xfrm>
            <a:off x="1941909" y="3257550"/>
            <a:ext cx="6686550" cy="62865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ar-SA"/>
              <a:t>تحرير أنماط النص الرئيسي</a:t>
            </a:r>
          </a:p>
        </p:txBody>
      </p:sp>
      <p:sp>
        <p:nvSpPr>
          <p:cNvPr id="4" name="Text Placeholder 3"/>
          <p:cNvSpPr>
            <a:spLocks noGrp="1"/>
          </p:cNvSpPr>
          <p:nvPr>
            <p:ph type="body" sz="half" idx="2"/>
          </p:nvPr>
        </p:nvSpPr>
        <p:spPr>
          <a:xfrm>
            <a:off x="1941910" y="3886200"/>
            <a:ext cx="6686550" cy="547217"/>
          </a:xfrm>
        </p:spPr>
        <p:txBody>
          <a:bodyPr vert="horz" lIns="68580" tIns="34290" rIns="68580" bIns="34290" rtlCol="0" anchor="t">
            <a:normAutofit/>
          </a:bodyPr>
          <a:lstStyle>
            <a:lvl1pPr>
              <a:buNone/>
              <a:defRPr lang="en-US">
                <a:solidFill>
                  <a:schemeClr val="tx1">
                    <a:lumMod val="65000"/>
                    <a:lumOff val="35000"/>
                  </a:schemeClr>
                </a:solidFill>
              </a:defRPr>
            </a:lvl1pPr>
          </a:lstStyle>
          <a:p>
            <a:pPr marL="0" lvl="0" indent="0">
              <a:buNone/>
            </a:pPr>
            <a:r>
              <a:rPr lang="ar-SA"/>
              <a:t>تحرير أنماط النص الرئيسي</a:t>
            </a:r>
          </a:p>
        </p:txBody>
      </p:sp>
      <p:sp>
        <p:nvSpPr>
          <p:cNvPr id="5" name="Date Placeholder 4"/>
          <p:cNvSpPr>
            <a:spLocks noGrp="1"/>
          </p:cNvSpPr>
          <p:nvPr>
            <p:ph type="dt" sz="half" idx="10"/>
          </p:nvPr>
        </p:nvSpPr>
        <p:spPr/>
        <p:txBody>
          <a:bodyPr/>
          <a:lstStyle/>
          <a:p>
            <a:fld id="{930FCE16-F4BB-4ADB-A058-48E5AC4834AA}" type="datetime1">
              <a:rPr lang="en-US" smtClean="0">
                <a:solidFill>
                  <a:prstClr val="black">
                    <a:tint val="75000"/>
                  </a:prstClr>
                </a:solidFill>
              </a:rPr>
              <a:pPr/>
              <a:t>3/8/2020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3683794"/>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7316"/>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394341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A5AE1D48-3893-4E09-A3A3-BA57A8DFB6EC}" type="datetime1">
              <a:rPr lang="en-US" smtClean="0">
                <a:solidFill>
                  <a:prstClr val="black">
                    <a:tint val="75000"/>
                  </a:prstClr>
                </a:solidFill>
              </a:rPr>
              <a:pPr/>
              <a:t>3/8/2020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132374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1109" y="470554"/>
            <a:ext cx="1655701" cy="3962863"/>
          </a:xfrm>
        </p:spPr>
        <p:txBody>
          <a:bodyPr vert="eaVert" anchor="ctr"/>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a:xfrm>
            <a:off x="1941909" y="470554"/>
            <a:ext cx="4857750" cy="3962863"/>
          </a:xfrm>
        </p:spPr>
        <p:txBody>
          <a:bodyPr vert="eaVe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8156CF9C-1549-4FFC-B8A7-BA3055155CFB}" type="datetime1">
              <a:rPr lang="en-US" smtClean="0">
                <a:solidFill>
                  <a:prstClr val="black">
                    <a:tint val="75000"/>
                  </a:prstClr>
                </a:solidFill>
              </a:rPr>
              <a:pPr/>
              <a:t>3/8/2020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7394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1944694" y="468082"/>
            <a:ext cx="6683765" cy="960668"/>
          </a:xfrm>
        </p:spPr>
        <p:txBody>
          <a:bodyPr/>
          <a:lstStyle/>
          <a:p>
            <a:r>
              <a:rPr lang="ar-SA"/>
              <a:t>انقر لتحرير نمط العنوان الرئيسي</a:t>
            </a:r>
            <a:endParaRPr lang="en-US" dirty="0"/>
          </a:p>
        </p:txBody>
      </p:sp>
      <p:sp>
        <p:nvSpPr>
          <p:cNvPr id="3" name="Content Placeholder 2"/>
          <p:cNvSpPr>
            <a:spLocks noGrp="1"/>
          </p:cNvSpPr>
          <p:nvPr>
            <p:ph idx="1"/>
          </p:nvPr>
        </p:nvSpPr>
        <p:spPr>
          <a:xfrm>
            <a:off x="1941909" y="1600200"/>
            <a:ext cx="6686550" cy="2833217"/>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10E7254-0E66-4EEF-969F-7BEFC23BC78D}" type="datetime1">
              <a:rPr lang="en-US" smtClean="0">
                <a:solidFill>
                  <a:prstClr val="black">
                    <a:tint val="75000"/>
                  </a:prstClr>
                </a:solidFill>
              </a:rPr>
              <a:pPr/>
              <a:t>3/8/2020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16062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941910" y="1544063"/>
            <a:ext cx="6686549" cy="1101600"/>
          </a:xfrm>
        </p:spPr>
        <p:txBody>
          <a:bodyPr anchor="b"/>
          <a:lstStyle>
            <a:lvl1pPr algn="l">
              <a:defRPr sz="3000" b="0" cap="none"/>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1941910" y="2647597"/>
            <a:ext cx="6686549" cy="645300"/>
          </a:xfrm>
        </p:spPr>
        <p:txBody>
          <a:bodyPr anchor="t"/>
          <a:lstStyle>
            <a:lvl1pPr marL="0" indent="0" algn="l">
              <a:buNone/>
              <a:defRPr sz="1500">
                <a:solidFill>
                  <a:schemeClr val="tx1">
                    <a:lumMod val="65000"/>
                    <a:lumOff val="35000"/>
                  </a:schemeClr>
                </a:solidFill>
              </a:defRPr>
            </a:lvl1pPr>
            <a:lvl2pPr marL="342900" indent="0">
              <a:buNone/>
              <a:defRPr sz="1400">
                <a:solidFill>
                  <a:schemeClr val="tx1">
                    <a:tint val="75000"/>
                  </a:schemeClr>
                </a:solidFill>
              </a:defRPr>
            </a:lvl2pPr>
            <a:lvl3pPr marL="685800" indent="0">
              <a:buNone/>
              <a:defRPr sz="1200">
                <a:solidFill>
                  <a:schemeClr val="tx1">
                    <a:tint val="75000"/>
                  </a:schemeClr>
                </a:solidFill>
              </a:defRPr>
            </a:lvl3pPr>
            <a:lvl4pPr marL="1028700" indent="0">
              <a:buNone/>
              <a:defRPr sz="1100">
                <a:solidFill>
                  <a:schemeClr val="tx1">
                    <a:tint val="75000"/>
                  </a:schemeClr>
                </a:solidFill>
              </a:defRPr>
            </a:lvl4pPr>
            <a:lvl5pPr marL="1371600" indent="0">
              <a:buNone/>
              <a:defRPr sz="1100">
                <a:solidFill>
                  <a:schemeClr val="tx1">
                    <a:tint val="75000"/>
                  </a:schemeClr>
                </a:solidFill>
              </a:defRPr>
            </a:lvl5pPr>
            <a:lvl6pPr marL="1714500" indent="0">
              <a:buNone/>
              <a:defRPr sz="1100">
                <a:solidFill>
                  <a:schemeClr val="tx1">
                    <a:tint val="75000"/>
                  </a:schemeClr>
                </a:solidFill>
              </a:defRPr>
            </a:lvl6pPr>
            <a:lvl7pPr marL="2057400" indent="0">
              <a:buNone/>
              <a:defRPr sz="1100">
                <a:solidFill>
                  <a:schemeClr val="tx1">
                    <a:tint val="75000"/>
                  </a:schemeClr>
                </a:solidFill>
              </a:defRPr>
            </a:lvl7pPr>
            <a:lvl8pPr marL="2400300" indent="0">
              <a:buNone/>
              <a:defRPr sz="1100">
                <a:solidFill>
                  <a:schemeClr val="tx1">
                    <a:tint val="75000"/>
                  </a:schemeClr>
                </a:solidFill>
              </a:defRPr>
            </a:lvl8pPr>
            <a:lvl9pPr marL="2743200" indent="0">
              <a:buNone/>
              <a:defRPr sz="1100">
                <a:solidFill>
                  <a:schemeClr val="tx1">
                    <a:tint val="75000"/>
                  </a:schemeClr>
                </a:solidFill>
              </a:defRPr>
            </a:lvl9pPr>
          </a:lstStyle>
          <a:p>
            <a:pPr lvl="0"/>
            <a:r>
              <a:rPr lang="ar-SA"/>
              <a:t>تحرير أنماط النص الرئيسي</a:t>
            </a:r>
          </a:p>
        </p:txBody>
      </p:sp>
      <p:sp>
        <p:nvSpPr>
          <p:cNvPr id="4" name="Date Placeholder 3"/>
          <p:cNvSpPr>
            <a:spLocks noGrp="1"/>
          </p:cNvSpPr>
          <p:nvPr>
            <p:ph type="dt" sz="half" idx="10"/>
          </p:nvPr>
        </p:nvSpPr>
        <p:spPr/>
        <p:txBody>
          <a:bodyPr/>
          <a:lstStyle/>
          <a:p>
            <a:fld id="{D519E588-DF5E-41B6-8F1B-8A68EE66B010}" type="datetime1">
              <a:rPr lang="en-US" smtClean="0">
                <a:solidFill>
                  <a:prstClr val="black">
                    <a:tint val="75000"/>
                  </a:prstClr>
                </a:solidFill>
              </a:rPr>
              <a:pPr/>
              <a:t>3/8/2020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238363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2433105"/>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66429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a:t>انقر لتحرير نمط العنوان الرئيسي</a:t>
            </a:r>
            <a:endParaRPr lang="en-US" dirty="0"/>
          </a:p>
        </p:txBody>
      </p:sp>
      <p:sp>
        <p:nvSpPr>
          <p:cNvPr id="3" name="Content Placeholder 2"/>
          <p:cNvSpPr>
            <a:spLocks noGrp="1"/>
          </p:cNvSpPr>
          <p:nvPr>
            <p:ph sz="half" idx="1"/>
          </p:nvPr>
        </p:nvSpPr>
        <p:spPr>
          <a:xfrm>
            <a:off x="1941909" y="1600200"/>
            <a:ext cx="3235398" cy="2833217"/>
          </a:xfrm>
        </p:spPr>
        <p:txBody>
          <a:bodyP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5393060" y="1594666"/>
            <a:ext cx="3235398" cy="2833217"/>
          </a:xfrm>
        </p:spPr>
        <p:txBody>
          <a:bodyP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225AD313-702A-49E5-82A9-8434BDB87314}" type="datetime1">
              <a:rPr lang="en-US" smtClean="0">
                <a:solidFill>
                  <a:prstClr val="black">
                    <a:tint val="75000"/>
                  </a:prstClr>
                </a:solidFill>
              </a:rPr>
              <a:pPr/>
              <a:t>3/8/2020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398860" y="590837"/>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71266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2204530" y="1479527"/>
            <a:ext cx="2994549" cy="432197"/>
          </a:xfrm>
        </p:spPr>
        <p:txBody>
          <a:bodyPr anchor="b">
            <a:noAutofit/>
          </a:bodyPr>
          <a:lstStyle>
            <a:lvl1pPr marL="0" indent="0">
              <a:buNone/>
              <a:defRPr sz="1800" b="0"/>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ar-SA"/>
              <a:t>تحرير أنماط النص الرئيسي</a:t>
            </a:r>
          </a:p>
        </p:txBody>
      </p:sp>
      <p:sp>
        <p:nvSpPr>
          <p:cNvPr id="4" name="Content Placeholder 3"/>
          <p:cNvSpPr>
            <a:spLocks noGrp="1"/>
          </p:cNvSpPr>
          <p:nvPr>
            <p:ph sz="half" idx="2"/>
          </p:nvPr>
        </p:nvSpPr>
        <p:spPr>
          <a:xfrm>
            <a:off x="1941909" y="1911725"/>
            <a:ext cx="3257170" cy="2515545"/>
          </a:xfrm>
        </p:spPr>
        <p:txBody>
          <a:bodyP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5629972" y="1477106"/>
            <a:ext cx="2999251" cy="432197"/>
          </a:xfrm>
        </p:spPr>
        <p:txBody>
          <a:bodyPr anchor="b">
            <a:noAutofit/>
          </a:bodyPr>
          <a:lstStyle>
            <a:lvl1pPr marL="0" indent="0">
              <a:buNone/>
              <a:defRPr sz="1800" b="0"/>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ar-SA"/>
              <a:t>تحرير أنماط النص الرئيسي</a:t>
            </a:r>
          </a:p>
        </p:txBody>
      </p:sp>
      <p:sp>
        <p:nvSpPr>
          <p:cNvPr id="6" name="Content Placeholder 5"/>
          <p:cNvSpPr>
            <a:spLocks noGrp="1"/>
          </p:cNvSpPr>
          <p:nvPr>
            <p:ph sz="quarter" idx="4"/>
          </p:nvPr>
        </p:nvSpPr>
        <p:spPr>
          <a:xfrm>
            <a:off x="5375218" y="1909304"/>
            <a:ext cx="3254006" cy="2515545"/>
          </a:xfrm>
        </p:spPr>
        <p:txBody>
          <a:bodyP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8BB7B628-15B0-4666-9630-35F969A508FF}" type="datetime1">
              <a:rPr lang="en-US" smtClean="0">
                <a:solidFill>
                  <a:prstClr val="black">
                    <a:tint val="75000"/>
                  </a:prstClr>
                </a:solidFill>
              </a:rPr>
              <a:pPr/>
              <a:t>3/8/2020</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12"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398860" y="590837"/>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94115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Date Placeholder 2"/>
          <p:cNvSpPr>
            <a:spLocks noGrp="1"/>
          </p:cNvSpPr>
          <p:nvPr>
            <p:ph type="dt" sz="half" idx="10"/>
          </p:nvPr>
        </p:nvSpPr>
        <p:spPr/>
        <p:txBody>
          <a:bodyPr/>
          <a:lstStyle/>
          <a:p>
            <a:fld id="{9D2B8CF3-5A1F-4FAD-9935-2613ECAED084}" type="datetime1">
              <a:rPr lang="en-US" smtClean="0">
                <a:solidFill>
                  <a:prstClr val="black">
                    <a:tint val="75000"/>
                  </a:prstClr>
                </a:solidFill>
              </a:rPr>
              <a:pPr/>
              <a:t>3/8/2020</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7"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85802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ACC8AD-2E10-40E6-BFEF-0A7C71B525C9}" type="datetime1">
              <a:rPr lang="en-US" smtClean="0">
                <a:solidFill>
                  <a:prstClr val="black">
                    <a:tint val="75000"/>
                  </a:prstClr>
                </a:solidFill>
              </a:rPr>
              <a:pPr/>
              <a:t>3/8/2020</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6"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70266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941910" y="334566"/>
            <a:ext cx="2628899" cy="732234"/>
          </a:xfrm>
        </p:spPr>
        <p:txBody>
          <a:bodyPr anchor="b"/>
          <a:lstStyle>
            <a:lvl1pPr algn="l">
              <a:defRPr sz="1500" b="0"/>
            </a:lvl1pPr>
          </a:lstStyle>
          <a:p>
            <a:r>
              <a:rPr lang="ar-SA"/>
              <a:t>انقر لتحرير نمط العنوان الرئيسي</a:t>
            </a:r>
            <a:endParaRPr lang="en-US" dirty="0"/>
          </a:p>
        </p:txBody>
      </p:sp>
      <p:sp>
        <p:nvSpPr>
          <p:cNvPr id="3" name="Content Placeholder 2"/>
          <p:cNvSpPr>
            <a:spLocks noGrp="1"/>
          </p:cNvSpPr>
          <p:nvPr>
            <p:ph idx="1"/>
          </p:nvPr>
        </p:nvSpPr>
        <p:spPr>
          <a:xfrm>
            <a:off x="4742259" y="334567"/>
            <a:ext cx="3886200" cy="4061222"/>
          </a:xfrm>
        </p:spPr>
        <p:txBody>
          <a:bodyPr anchor="ct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1941910" y="1198960"/>
            <a:ext cx="2628899" cy="3196827"/>
          </a:xfrm>
        </p:spPr>
        <p:txBody>
          <a:bodyPr/>
          <a:lstStyle>
            <a:lvl1pPr marL="0" indent="0">
              <a:buNone/>
              <a:defRPr sz="1100"/>
            </a:lvl1pPr>
            <a:lvl2pPr marL="342900" indent="0">
              <a:buNone/>
              <a:defRPr sz="900"/>
            </a:lvl2pPr>
            <a:lvl3pPr marL="685800" indent="0">
              <a:buNone/>
              <a:defRPr sz="800"/>
            </a:lvl3pPr>
            <a:lvl4pPr marL="1028700" indent="0">
              <a:buNone/>
              <a:defRPr sz="700"/>
            </a:lvl4pPr>
            <a:lvl5pPr marL="1371600" indent="0">
              <a:buNone/>
              <a:defRPr sz="700"/>
            </a:lvl5pPr>
            <a:lvl6pPr marL="1714500" indent="0">
              <a:buNone/>
              <a:defRPr sz="700"/>
            </a:lvl6pPr>
            <a:lvl7pPr marL="2057400" indent="0">
              <a:buNone/>
              <a:defRPr sz="700"/>
            </a:lvl7pPr>
            <a:lvl8pPr marL="2400300" indent="0">
              <a:buNone/>
              <a:defRPr sz="700"/>
            </a:lvl8pPr>
            <a:lvl9pPr marL="2743200" indent="0">
              <a:buNone/>
              <a:defRPr sz="700"/>
            </a:lvl9pPr>
          </a:lstStyle>
          <a:p>
            <a:pPr lvl="0"/>
            <a:r>
              <a:rPr lang="ar-SA"/>
              <a:t>تحرير أنماط النص الرئيسي</a:t>
            </a:r>
          </a:p>
        </p:txBody>
      </p:sp>
      <p:sp>
        <p:nvSpPr>
          <p:cNvPr id="5" name="Date Placeholder 4"/>
          <p:cNvSpPr>
            <a:spLocks noGrp="1"/>
          </p:cNvSpPr>
          <p:nvPr>
            <p:ph type="dt" sz="half" idx="10"/>
          </p:nvPr>
        </p:nvSpPr>
        <p:spPr/>
        <p:txBody>
          <a:bodyPr/>
          <a:lstStyle/>
          <a:p>
            <a:fld id="{0CC2C579-D3F7-4A6E-B534-DA3C667D146C}" type="datetime1">
              <a:rPr lang="en-US" smtClean="0">
                <a:solidFill>
                  <a:prstClr val="black">
                    <a:tint val="75000"/>
                  </a:prstClr>
                </a:solidFill>
              </a:rPr>
              <a:pPr/>
              <a:t>3/8/2020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41340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941910" y="3600450"/>
            <a:ext cx="6686550" cy="425054"/>
          </a:xfrm>
        </p:spPr>
        <p:txBody>
          <a:bodyPr anchor="b">
            <a:normAutofit/>
          </a:bodyPr>
          <a:lstStyle>
            <a:lvl1pPr algn="l">
              <a:defRPr sz="1800" b="0"/>
            </a:lvl1pPr>
          </a:lstStyle>
          <a:p>
            <a:r>
              <a:rPr lang="ar-SA"/>
              <a:t>انقر لتحرير نمط العنوان الرئيسي</a:t>
            </a:r>
            <a:endParaRPr lang="en-US" dirty="0"/>
          </a:p>
        </p:txBody>
      </p:sp>
      <p:sp>
        <p:nvSpPr>
          <p:cNvPr id="3" name="Picture Placeholder 2"/>
          <p:cNvSpPr>
            <a:spLocks noGrp="1" noChangeAspect="1"/>
          </p:cNvSpPr>
          <p:nvPr>
            <p:ph type="pic" idx="1"/>
          </p:nvPr>
        </p:nvSpPr>
        <p:spPr>
          <a:xfrm>
            <a:off x="1941909" y="476224"/>
            <a:ext cx="6686550" cy="2891228"/>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1941910" y="4025504"/>
            <a:ext cx="6686550" cy="370284"/>
          </a:xfrm>
        </p:spPr>
        <p:txBody>
          <a:bodyPr>
            <a:normAutofit/>
          </a:bodyPr>
          <a:lstStyle>
            <a:lvl1pPr marL="0" indent="0">
              <a:buNone/>
              <a:defRPr sz="900"/>
            </a:lvl1pPr>
            <a:lvl2pPr marL="342900" indent="0">
              <a:buNone/>
              <a:defRPr sz="900"/>
            </a:lvl2pPr>
            <a:lvl3pPr marL="685800" indent="0">
              <a:buNone/>
              <a:defRPr sz="800"/>
            </a:lvl3pPr>
            <a:lvl4pPr marL="1028700" indent="0">
              <a:buNone/>
              <a:defRPr sz="700"/>
            </a:lvl4pPr>
            <a:lvl5pPr marL="1371600" indent="0">
              <a:buNone/>
              <a:defRPr sz="700"/>
            </a:lvl5pPr>
            <a:lvl6pPr marL="1714500" indent="0">
              <a:buNone/>
              <a:defRPr sz="700"/>
            </a:lvl6pPr>
            <a:lvl7pPr marL="2057400" indent="0">
              <a:buNone/>
              <a:defRPr sz="700"/>
            </a:lvl7pPr>
            <a:lvl8pPr marL="2400300" indent="0">
              <a:buNone/>
              <a:defRPr sz="700"/>
            </a:lvl8pPr>
            <a:lvl9pPr marL="2743200" indent="0">
              <a:buNone/>
              <a:defRPr sz="700"/>
            </a:lvl9pPr>
          </a:lstStyle>
          <a:p>
            <a:pPr lvl="0"/>
            <a:r>
              <a:rPr lang="ar-SA"/>
              <a:t>تحرير أنماط النص الرئيسي</a:t>
            </a:r>
          </a:p>
        </p:txBody>
      </p:sp>
      <p:sp>
        <p:nvSpPr>
          <p:cNvPr id="5" name="Date Placeholder 4"/>
          <p:cNvSpPr>
            <a:spLocks noGrp="1"/>
          </p:cNvSpPr>
          <p:nvPr>
            <p:ph type="dt" sz="half" idx="10"/>
          </p:nvPr>
        </p:nvSpPr>
        <p:spPr/>
        <p:txBody>
          <a:bodyPr/>
          <a:lstStyle/>
          <a:p>
            <a:fld id="{183F24F7-3F4A-4793-B4C2-E4F915A3F7DF}" type="datetime1">
              <a:rPr lang="en-US" smtClean="0">
                <a:solidFill>
                  <a:prstClr val="black">
                    <a:tint val="75000"/>
                  </a:prstClr>
                </a:solidFill>
              </a:rPr>
              <a:pPr/>
              <a:t>3/8/2020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3683794"/>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7316"/>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88555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171450"/>
            <a:ext cx="2138637" cy="4978971"/>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0416" y="-589"/>
            <a:ext cx="1767506" cy="514052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37160" cy="51435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4694" y="468082"/>
            <a:ext cx="6683765" cy="960668"/>
          </a:xfrm>
          <a:prstGeom prst="rect">
            <a:avLst/>
          </a:prstGeom>
        </p:spPr>
        <p:txBody>
          <a:bodyPr vert="horz" lIns="68580" tIns="34290" rIns="68580" bIns="34290" rtlCol="0" anchor="t">
            <a:normAutofit/>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1941909" y="1600200"/>
            <a:ext cx="6686550" cy="2914650"/>
          </a:xfrm>
          <a:prstGeom prst="rect">
            <a:avLst/>
          </a:prstGeom>
        </p:spPr>
        <p:txBody>
          <a:bodyPr vert="horz" lIns="68580" tIns="34290" rIns="68580" bIns="34290" rtlCol="0">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7771210" y="4597828"/>
            <a:ext cx="859712" cy="277797"/>
          </a:xfrm>
          <a:prstGeom prst="rect">
            <a:avLst/>
          </a:prstGeom>
        </p:spPr>
        <p:txBody>
          <a:bodyPr vert="horz" lIns="68580" tIns="34290" rIns="68580" bIns="34290" rtlCol="0" anchor="ctr"/>
          <a:lstStyle>
            <a:lvl1pPr algn="r">
              <a:defRPr sz="700">
                <a:solidFill>
                  <a:schemeClr val="tx1">
                    <a:tint val="75000"/>
                  </a:schemeClr>
                </a:solidFill>
              </a:defRPr>
            </a:lvl1pPr>
          </a:lstStyle>
          <a:p>
            <a:pPr defTabSz="342900" rtl="0"/>
            <a:fld id="{42983E2D-9EAA-468D-8FE1-63A08348F7A8}" type="datetime1">
              <a:rPr lang="en-US" smtClean="0">
                <a:solidFill>
                  <a:prstClr val="black">
                    <a:tint val="75000"/>
                  </a:prstClr>
                </a:solidFill>
              </a:rPr>
              <a:pPr defTabSz="342900" rtl="0"/>
              <a:t>3/8/2020</a:t>
            </a:fld>
            <a:endParaRPr lang="en-US" dirty="0">
              <a:solidFill>
                <a:prstClr val="black">
                  <a:tint val="75000"/>
                </a:prstClr>
              </a:solidFill>
            </a:endParaRPr>
          </a:p>
        </p:txBody>
      </p:sp>
      <p:sp>
        <p:nvSpPr>
          <p:cNvPr id="5" name="Footer Placeholder 4"/>
          <p:cNvSpPr>
            <a:spLocks noGrp="1"/>
          </p:cNvSpPr>
          <p:nvPr>
            <p:ph type="ftr" sz="quarter" idx="3"/>
          </p:nvPr>
        </p:nvSpPr>
        <p:spPr>
          <a:xfrm>
            <a:off x="1941910" y="4601856"/>
            <a:ext cx="5714999" cy="273844"/>
          </a:xfrm>
          <a:prstGeom prst="rect">
            <a:avLst/>
          </a:prstGeom>
        </p:spPr>
        <p:txBody>
          <a:bodyPr vert="horz" lIns="68580" tIns="34290" rIns="68580" bIns="34290" rtlCol="0" anchor="ctr"/>
          <a:lstStyle>
            <a:lvl1pPr algn="l">
              <a:defRPr sz="700">
                <a:solidFill>
                  <a:schemeClr val="tx1">
                    <a:tint val="75000"/>
                  </a:schemeClr>
                </a:solidFill>
              </a:defRPr>
            </a:lvl1pPr>
          </a:lstStyle>
          <a:p>
            <a:pPr defTabSz="342900" rtl="0"/>
            <a:endParaRPr lang="en-US" dirty="0">
              <a:solidFill>
                <a:prstClr val="black">
                  <a:tint val="75000"/>
                </a:prstClr>
              </a:solidFill>
            </a:endParaRPr>
          </a:p>
        </p:txBody>
      </p:sp>
      <p:sp>
        <p:nvSpPr>
          <p:cNvPr id="6" name="Slide Number Placeholder 5"/>
          <p:cNvSpPr>
            <a:spLocks noGrp="1"/>
          </p:cNvSpPr>
          <p:nvPr>
            <p:ph type="sldNum" sz="quarter" idx="4"/>
          </p:nvPr>
        </p:nvSpPr>
        <p:spPr bwMode="gray">
          <a:xfrm>
            <a:off x="398860" y="590837"/>
            <a:ext cx="584825" cy="273844"/>
          </a:xfrm>
          <a:prstGeom prst="rect">
            <a:avLst/>
          </a:prstGeom>
        </p:spPr>
        <p:txBody>
          <a:bodyPr vert="horz" lIns="68580" tIns="34290" rIns="68580" bIns="34290" rtlCol="0" anchor="ctr"/>
          <a:lstStyle>
            <a:lvl1pPr algn="r">
              <a:defRPr sz="1500">
                <a:solidFill>
                  <a:srgbClr val="FEFFFF"/>
                </a:solidFill>
              </a:defRPr>
            </a:lvl1pPr>
          </a:lstStyle>
          <a:p>
            <a:pPr defTabSz="342900" rtl="0"/>
            <a:fld id="{D57F1E4F-1CFF-5643-939E-217C01CDF565}" type="slidenum">
              <a:rPr lang="en-US" smtClean="0"/>
              <a:pPr defTabSz="342900" rtl="0"/>
              <a:t>‹#›</a:t>
            </a:fld>
            <a:endParaRPr lang="en-US" dirty="0"/>
          </a:p>
        </p:txBody>
      </p:sp>
    </p:spTree>
    <p:extLst>
      <p:ext uri="{BB962C8B-B14F-4D97-AF65-F5344CB8AC3E}">
        <p14:creationId xmlns:p14="http://schemas.microsoft.com/office/powerpoint/2010/main" val="218390654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hf hdr="0" ftr="0" dt="0"/>
  <p:txStyles>
    <p:titleStyle>
      <a:lvl1pPr algn="l" defTabSz="342900" rtl="1" eaLnBrk="1" latinLnBrk="0" hangingPunct="1">
        <a:spcBef>
          <a:spcPct val="0"/>
        </a:spcBef>
        <a:buNone/>
        <a:defRPr sz="27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57175" indent="-257175" algn="r" defTabSz="342900" rtl="1" eaLnBrk="1" latinLnBrk="0" hangingPunct="1">
        <a:spcBef>
          <a:spcPts val="75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1pPr>
      <a:lvl2pPr marL="557213" indent="-214313" algn="r" defTabSz="342900" rtl="1" eaLnBrk="1" latinLnBrk="0" hangingPunct="1">
        <a:spcBef>
          <a:spcPts val="75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2pPr>
      <a:lvl3pPr marL="857250" indent="-171450" algn="r" defTabSz="342900" rtl="1" eaLnBrk="1" latinLnBrk="0" hangingPunct="1">
        <a:spcBef>
          <a:spcPts val="750"/>
        </a:spcBef>
        <a:spcAft>
          <a:spcPts val="0"/>
        </a:spcAft>
        <a:buClr>
          <a:schemeClr val="accent1"/>
        </a:buClr>
        <a:buFont typeface="Wingdings 3" charset="2"/>
        <a:buChar char=""/>
        <a:defRPr sz="1100" kern="1200">
          <a:solidFill>
            <a:schemeClr val="tx1">
              <a:lumMod val="75000"/>
              <a:lumOff val="25000"/>
            </a:schemeClr>
          </a:solidFill>
          <a:latin typeface="+mn-lt"/>
          <a:ea typeface="+mn-ea"/>
          <a:cs typeface="+mn-cs"/>
        </a:defRPr>
      </a:lvl3pPr>
      <a:lvl4pPr marL="12001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4pPr>
      <a:lvl5pPr marL="15430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5pPr>
      <a:lvl6pPr marL="18859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6pPr>
      <a:lvl7pPr marL="22288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7pPr>
      <a:lvl8pPr marL="25717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8pPr>
      <a:lvl9pPr marL="29146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r" defTabSz="342900" rtl="1" eaLnBrk="1" latinLnBrk="0" hangingPunct="1">
        <a:defRPr sz="1400" kern="1200">
          <a:solidFill>
            <a:schemeClr val="tx1"/>
          </a:solidFill>
          <a:latin typeface="+mn-lt"/>
          <a:ea typeface="+mn-ea"/>
          <a:cs typeface="+mn-cs"/>
        </a:defRPr>
      </a:lvl1pPr>
      <a:lvl2pPr marL="342900" algn="r" defTabSz="342900" rtl="1" eaLnBrk="1" latinLnBrk="0" hangingPunct="1">
        <a:defRPr sz="1400" kern="1200">
          <a:solidFill>
            <a:schemeClr val="tx1"/>
          </a:solidFill>
          <a:latin typeface="+mn-lt"/>
          <a:ea typeface="+mn-ea"/>
          <a:cs typeface="+mn-cs"/>
        </a:defRPr>
      </a:lvl2pPr>
      <a:lvl3pPr marL="685800" algn="r" defTabSz="342900" rtl="1" eaLnBrk="1" latinLnBrk="0" hangingPunct="1">
        <a:defRPr sz="1400" kern="1200">
          <a:solidFill>
            <a:schemeClr val="tx1"/>
          </a:solidFill>
          <a:latin typeface="+mn-lt"/>
          <a:ea typeface="+mn-ea"/>
          <a:cs typeface="+mn-cs"/>
        </a:defRPr>
      </a:lvl3pPr>
      <a:lvl4pPr marL="1028700" algn="r" defTabSz="342900" rtl="1" eaLnBrk="1" latinLnBrk="0" hangingPunct="1">
        <a:defRPr sz="1400" kern="1200">
          <a:solidFill>
            <a:schemeClr val="tx1"/>
          </a:solidFill>
          <a:latin typeface="+mn-lt"/>
          <a:ea typeface="+mn-ea"/>
          <a:cs typeface="+mn-cs"/>
        </a:defRPr>
      </a:lvl4pPr>
      <a:lvl5pPr marL="1371600" algn="r" defTabSz="342900" rtl="1" eaLnBrk="1" latinLnBrk="0" hangingPunct="1">
        <a:defRPr sz="1400" kern="1200">
          <a:solidFill>
            <a:schemeClr val="tx1"/>
          </a:solidFill>
          <a:latin typeface="+mn-lt"/>
          <a:ea typeface="+mn-ea"/>
          <a:cs typeface="+mn-cs"/>
        </a:defRPr>
      </a:lvl5pPr>
      <a:lvl6pPr marL="1714500" algn="r" defTabSz="342900" rtl="1" eaLnBrk="1" latinLnBrk="0" hangingPunct="1">
        <a:defRPr sz="1400" kern="1200">
          <a:solidFill>
            <a:schemeClr val="tx1"/>
          </a:solidFill>
          <a:latin typeface="+mn-lt"/>
          <a:ea typeface="+mn-ea"/>
          <a:cs typeface="+mn-cs"/>
        </a:defRPr>
      </a:lvl6pPr>
      <a:lvl7pPr marL="2057400" algn="r" defTabSz="342900" rtl="1" eaLnBrk="1" latinLnBrk="0" hangingPunct="1">
        <a:defRPr sz="1400" kern="1200">
          <a:solidFill>
            <a:schemeClr val="tx1"/>
          </a:solidFill>
          <a:latin typeface="+mn-lt"/>
          <a:ea typeface="+mn-ea"/>
          <a:cs typeface="+mn-cs"/>
        </a:defRPr>
      </a:lvl7pPr>
      <a:lvl8pPr marL="2400300" algn="r" defTabSz="342900" rtl="1" eaLnBrk="1" latinLnBrk="0" hangingPunct="1">
        <a:defRPr sz="1400" kern="1200">
          <a:solidFill>
            <a:schemeClr val="tx1"/>
          </a:solidFill>
          <a:latin typeface="+mn-lt"/>
          <a:ea typeface="+mn-ea"/>
          <a:cs typeface="+mn-cs"/>
        </a:defRPr>
      </a:lvl8pPr>
      <a:lvl9pPr marL="2743200" algn="r" defTabSz="342900" rtl="1"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رقم الشريحة 2"/>
          <p:cNvSpPr>
            <a:spLocks noGrp="1"/>
          </p:cNvSpPr>
          <p:nvPr>
            <p:ph type="sldNum" sz="quarter" idx="12"/>
          </p:nvPr>
        </p:nvSpPr>
        <p:spPr/>
        <p:txBody>
          <a:bodyPr/>
          <a:lstStyle/>
          <a:p>
            <a:fld id="{D57F1E4F-1CFF-5643-939E-217C01CDF565}" type="slidenum">
              <a:rPr lang="en-US" smtClean="0"/>
              <a:pPr/>
              <a:t>1</a:t>
            </a:fld>
            <a:endParaRPr lang="en-US" dirty="0"/>
          </a:p>
        </p:txBody>
      </p:sp>
      <p:sp>
        <p:nvSpPr>
          <p:cNvPr id="4" name="مستطيل 3"/>
          <p:cNvSpPr/>
          <p:nvPr/>
        </p:nvSpPr>
        <p:spPr>
          <a:xfrm>
            <a:off x="1763689" y="864681"/>
            <a:ext cx="5616624" cy="807911"/>
          </a:xfrm>
          <a:prstGeom prst="rect">
            <a:avLst/>
          </a:prstGeom>
          <a:solidFill>
            <a:srgbClr val="FFFF99"/>
          </a:solidFill>
        </p:spPr>
        <p:txBody>
          <a:bodyPr wrap="square" lIns="68579" tIns="34289" rIns="68579" bIns="34289">
            <a:spAutoFit/>
            <a:scene3d>
              <a:camera prst="orthographicFront"/>
              <a:lightRig rig="harsh" dir="t"/>
            </a:scene3d>
            <a:sp3d extrusionH="57150" prstMaterial="matte">
              <a:bevelT w="63500" h="12700" prst="angle"/>
              <a:contourClr>
                <a:schemeClr val="bg1">
                  <a:lumMod val="65000"/>
                </a:schemeClr>
              </a:contourClr>
            </a:sp3d>
          </a:bodyPr>
          <a:lstStyle/>
          <a:p>
            <a:pPr algn="ctr"/>
            <a:r>
              <a:rPr lang="ar-IQ" sz="4800" dirty="0">
                <a:solidFill>
                  <a:srgbClr val="000000"/>
                </a:solidFill>
                <a:latin typeface="Times New Roman"/>
                <a:ea typeface="Times New Roman"/>
                <a:cs typeface="Monotype Koufi"/>
              </a:rPr>
              <a:t>المحاضرة </a:t>
            </a:r>
            <a:r>
              <a:rPr lang="ar-IQ" sz="4800" dirty="0" err="1" smtClean="0">
                <a:solidFill>
                  <a:srgbClr val="000000"/>
                </a:solidFill>
                <a:latin typeface="Times New Roman"/>
                <a:ea typeface="Times New Roman"/>
                <a:cs typeface="Monotype Koufi"/>
              </a:rPr>
              <a:t>السابعةعشرة</a:t>
            </a:r>
            <a:endParaRPr lang="en-US" sz="4000" dirty="0">
              <a:effectLst/>
              <a:latin typeface="Times New Roman"/>
              <a:ea typeface="Times New Roman"/>
            </a:endParaRPr>
          </a:p>
        </p:txBody>
      </p:sp>
      <p:sp>
        <p:nvSpPr>
          <p:cNvPr id="2" name="مربع نص 1"/>
          <p:cNvSpPr txBox="1"/>
          <p:nvPr/>
        </p:nvSpPr>
        <p:spPr>
          <a:xfrm>
            <a:off x="7668344" y="411510"/>
            <a:ext cx="1080120" cy="769441"/>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ctr"/>
            <a:r>
              <a:rPr lang="en-US" sz="4400" dirty="0" smtClean="0">
                <a:cs typeface="B Jadid" pitchFamily="2" charset="-78"/>
              </a:rPr>
              <a:t>17</a:t>
            </a:r>
            <a:endParaRPr lang="ar-IQ" sz="4400" dirty="0">
              <a:cs typeface="B Jadid" pitchFamily="2" charset="-78"/>
            </a:endParaRPr>
          </a:p>
        </p:txBody>
      </p:sp>
      <p:sp>
        <p:nvSpPr>
          <p:cNvPr id="6" name="مربع نص 5"/>
          <p:cNvSpPr txBox="1"/>
          <p:nvPr/>
        </p:nvSpPr>
        <p:spPr>
          <a:xfrm>
            <a:off x="2123728" y="2715766"/>
            <a:ext cx="5184576" cy="369332"/>
          </a:xfrm>
          <a:prstGeom prst="rect">
            <a:avLst/>
          </a:prstGeom>
        </p:spPr>
        <p:style>
          <a:lnRef idx="1">
            <a:schemeClr val="accent6"/>
          </a:lnRef>
          <a:fillRef idx="2">
            <a:schemeClr val="accent6"/>
          </a:fillRef>
          <a:effectRef idx="1">
            <a:schemeClr val="accent6"/>
          </a:effectRef>
          <a:fontRef idx="minor">
            <a:schemeClr val="dk1"/>
          </a:fontRef>
        </p:style>
        <p:txBody>
          <a:bodyPr wrap="square" rtlCol="1">
            <a:spAutoFit/>
          </a:bodyPr>
          <a:lstStyle/>
          <a:p>
            <a:pPr algn="ctr"/>
            <a:r>
              <a:rPr lang="ar-IQ" dirty="0">
                <a:solidFill>
                  <a:srgbClr val="000000"/>
                </a:solidFill>
                <a:latin typeface="Times New Roman"/>
                <a:ea typeface="Times New Roman"/>
                <a:cs typeface="Simple Bold Jut Out" pitchFamily="2" charset="-78"/>
              </a:rPr>
              <a:t>م. د. قيس عبدالله أحمد </a:t>
            </a:r>
            <a:endParaRPr lang="ar-IQ" dirty="0">
              <a:cs typeface="Simple Bold Jut Out" pitchFamily="2" charset="-78"/>
            </a:endParaRPr>
          </a:p>
        </p:txBody>
      </p:sp>
    </p:spTree>
    <p:extLst>
      <p:ext uri="{BB962C8B-B14F-4D97-AF65-F5344CB8AC3E}">
        <p14:creationId xmlns:p14="http://schemas.microsoft.com/office/powerpoint/2010/main" val="13979127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3635896" y="25248"/>
            <a:ext cx="2550199" cy="438580"/>
          </a:xfrm>
          <a:prstGeom prst="rect">
            <a:avLst/>
          </a:prstGeom>
          <a:effectLst>
            <a:glow rad="101600">
              <a:schemeClr val="accent6">
                <a:satMod val="175000"/>
                <a:alpha val="40000"/>
              </a:schemeClr>
            </a:glow>
          </a:effectLst>
        </p:spPr>
        <p:style>
          <a:lnRef idx="1">
            <a:schemeClr val="accent4"/>
          </a:lnRef>
          <a:fillRef idx="2">
            <a:schemeClr val="accent4"/>
          </a:fillRef>
          <a:effectRef idx="1">
            <a:schemeClr val="accent4"/>
          </a:effectRef>
          <a:fontRef idx="minor">
            <a:schemeClr val="dk1"/>
          </a:fontRef>
        </p:style>
        <p:txBody>
          <a:bodyPr wrap="square" lIns="68579" tIns="34289" rIns="68579" bIns="34289">
            <a:spAutoFit/>
            <a:scene3d>
              <a:camera prst="orthographicFront"/>
              <a:lightRig rig="harsh" dir="t"/>
            </a:scene3d>
            <a:sp3d extrusionH="57150" prstMaterial="matte">
              <a:bevelT w="63500" h="12700" prst="angle"/>
              <a:contourClr>
                <a:schemeClr val="bg1">
                  <a:lumMod val="65000"/>
                </a:schemeClr>
              </a:contourClr>
            </a:sp3d>
          </a:bodyPr>
          <a:lstStyle/>
          <a:p>
            <a:pPr algn="ctr"/>
            <a:r>
              <a:rPr lang="ar-SA" sz="2400" dirty="0">
                <a:solidFill>
                  <a:srgbClr val="000000"/>
                </a:solidFill>
                <a:latin typeface="Times New Roman"/>
                <a:ea typeface="Times New Roman"/>
                <a:cs typeface="Monotype Koufi"/>
              </a:rPr>
              <a:t>الوقــف والابتــداء</a:t>
            </a:r>
            <a:endParaRPr lang="en-US" sz="2400" dirty="0">
              <a:effectLst/>
              <a:latin typeface="Times New Roman"/>
              <a:ea typeface="Times New Roman"/>
            </a:endParaRPr>
          </a:p>
        </p:txBody>
      </p:sp>
      <p:sp>
        <p:nvSpPr>
          <p:cNvPr id="3" name="عنصر نائب لرقم الشريحة 2"/>
          <p:cNvSpPr>
            <a:spLocks noGrp="1"/>
          </p:cNvSpPr>
          <p:nvPr>
            <p:ph type="sldNum" sz="quarter" idx="12"/>
          </p:nvPr>
        </p:nvSpPr>
        <p:spPr/>
        <p:txBody>
          <a:bodyPr/>
          <a:lstStyle/>
          <a:p>
            <a:fld id="{D57F1E4F-1CFF-5643-939E-217C01CDF565}" type="slidenum">
              <a:rPr lang="en-US" smtClean="0"/>
              <a:pPr/>
              <a:t>2</a:t>
            </a:fld>
            <a:endParaRPr lang="en-US" dirty="0"/>
          </a:p>
        </p:txBody>
      </p:sp>
      <p:sp>
        <p:nvSpPr>
          <p:cNvPr id="6" name="مربع نص 5"/>
          <p:cNvSpPr txBox="1"/>
          <p:nvPr/>
        </p:nvSpPr>
        <p:spPr>
          <a:xfrm>
            <a:off x="935363" y="699542"/>
            <a:ext cx="8071634" cy="2808459"/>
          </a:xfrm>
          <a:prstGeom prst="rect">
            <a:avLst/>
          </a:prstGeom>
          <a:effectLst>
            <a:glow rad="139700">
              <a:schemeClr val="accent5">
                <a:satMod val="175000"/>
                <a:alpha val="40000"/>
              </a:schemeClr>
            </a:glow>
          </a:effectLst>
        </p:spPr>
        <p:style>
          <a:lnRef idx="1">
            <a:schemeClr val="accent6"/>
          </a:lnRef>
          <a:fillRef idx="2">
            <a:schemeClr val="accent6"/>
          </a:fillRef>
          <a:effectRef idx="1">
            <a:schemeClr val="accent6"/>
          </a:effectRef>
          <a:fontRef idx="minor">
            <a:schemeClr val="dk1"/>
          </a:fontRef>
        </p:style>
        <p:txBody>
          <a:bodyPr wrap="square" lIns="68579" tIns="34289" rIns="68579" bIns="34289" rtlCol="1">
            <a:spAutoFit/>
          </a:bodyPr>
          <a:lstStyle/>
          <a:p>
            <a:pPr algn="justLow"/>
            <a:r>
              <a:rPr lang="ar-SA" sz="1600" dirty="0">
                <a:solidFill>
                  <a:srgbClr val="000000"/>
                </a:solidFill>
                <a:latin typeface="Times New Roman"/>
                <a:ea typeface="Times New Roman"/>
                <a:cs typeface="Simplified Arabic"/>
              </a:rPr>
              <a:t>الوقف والابتداء يترتب عليه فوائد كثيرة وبه يعرف أداء القرآن وتتبين معانيه، ويؤمن الاحتراز عن الوقوع في </a:t>
            </a:r>
            <a:r>
              <a:rPr lang="ar-SA" sz="1600" dirty="0" smtClean="0">
                <a:solidFill>
                  <a:srgbClr val="000000"/>
                </a:solidFill>
                <a:latin typeface="Times New Roman"/>
                <a:ea typeface="Times New Roman"/>
                <a:cs typeface="Simplified Arabic"/>
              </a:rPr>
              <a:t>المشكلات</a:t>
            </a:r>
            <a:r>
              <a:rPr lang="ar-SA" sz="1600" baseline="30000" dirty="0" smtClean="0">
                <a:solidFill>
                  <a:srgbClr val="000000"/>
                </a:solidFill>
                <a:latin typeface="Times New Roman"/>
                <a:ea typeface="Times New Roman"/>
                <a:cs typeface="Simplified Arabic"/>
              </a:rPr>
              <a:t>(</a:t>
            </a:r>
            <a:r>
              <a:rPr lang="ar-IQ" sz="1600" baseline="30000" dirty="0" smtClean="0">
                <a:solidFill>
                  <a:srgbClr val="000000"/>
                </a:solidFill>
                <a:latin typeface="Times New Roman"/>
                <a:ea typeface="Times New Roman"/>
                <a:cs typeface="Simplified Arabic"/>
              </a:rPr>
              <a:t>1</a:t>
            </a:r>
            <a:r>
              <a:rPr lang="ar-SA" sz="1600" baseline="30000" dirty="0" smtClean="0">
                <a:solidFill>
                  <a:srgbClr val="000000"/>
                </a:solidFill>
                <a:latin typeface="Times New Roman"/>
                <a:ea typeface="Times New Roman"/>
                <a:cs typeface="Simplified Arabic"/>
              </a:rPr>
              <a:t>)</a:t>
            </a:r>
            <a:r>
              <a:rPr lang="ar-SA" sz="1600" dirty="0" smtClean="0">
                <a:solidFill>
                  <a:srgbClr val="000000"/>
                </a:solidFill>
                <a:latin typeface="Times New Roman"/>
                <a:ea typeface="Times New Roman"/>
                <a:cs typeface="Simplified Arabic"/>
              </a:rPr>
              <a:t>.</a:t>
            </a:r>
            <a:r>
              <a:rPr lang="ar-IQ" sz="1600" dirty="0" smtClean="0">
                <a:latin typeface="Times New Roman"/>
                <a:ea typeface="Times New Roman"/>
              </a:rPr>
              <a:t> </a:t>
            </a:r>
            <a:r>
              <a:rPr lang="ar-SA" sz="1600" dirty="0" smtClean="0">
                <a:solidFill>
                  <a:srgbClr val="000000"/>
                </a:solidFill>
                <a:latin typeface="Times New Roman"/>
                <a:ea typeface="Times New Roman"/>
                <a:cs typeface="Simplified Arabic"/>
              </a:rPr>
              <a:t>وقد </a:t>
            </a:r>
            <a:r>
              <a:rPr lang="ar-SA" sz="1600" dirty="0">
                <a:solidFill>
                  <a:srgbClr val="000000"/>
                </a:solidFill>
                <a:latin typeface="Times New Roman"/>
                <a:ea typeface="Times New Roman"/>
                <a:cs typeface="Simplified Arabic"/>
              </a:rPr>
              <a:t>جاء عن الإمام علي بن أبي طالب </a:t>
            </a:r>
            <a:r>
              <a:rPr lang="ar-SA" sz="1600" dirty="0">
                <a:solidFill>
                  <a:srgbClr val="000000"/>
                </a:solidFill>
                <a:latin typeface="Times New Roman"/>
                <a:ea typeface="Times New Roman"/>
                <a:cs typeface="Simplified Arabic"/>
                <a:sym typeface="V_Symbols"/>
              </a:rPr>
              <a:t></a:t>
            </a:r>
            <a:r>
              <a:rPr lang="ar-SA" sz="1600" dirty="0">
                <a:solidFill>
                  <a:srgbClr val="000000"/>
                </a:solidFill>
                <a:latin typeface="Times New Roman"/>
                <a:ea typeface="Times New Roman"/>
                <a:cs typeface="Simplified Arabic"/>
              </a:rPr>
              <a:t>  </a:t>
            </a:r>
            <a:r>
              <a:rPr lang="ar-SA" sz="1600" dirty="0" smtClean="0">
                <a:solidFill>
                  <a:srgbClr val="000000"/>
                </a:solidFill>
                <a:latin typeface="Times New Roman"/>
                <a:ea typeface="Times New Roman"/>
                <a:cs typeface="Simplified Arabic"/>
              </a:rPr>
              <a:t>قوله</a:t>
            </a:r>
            <a:r>
              <a:rPr lang="ar-SA" sz="1600" b="1" dirty="0" smtClean="0">
                <a:solidFill>
                  <a:srgbClr val="000000"/>
                </a:solidFill>
                <a:latin typeface="Times New Roman"/>
                <a:ea typeface="Times New Roman"/>
                <a:cs typeface="Simplified Arabic"/>
              </a:rPr>
              <a:t>" </a:t>
            </a:r>
            <a:r>
              <a:rPr lang="ar-SA" sz="1600" b="1" dirty="0">
                <a:solidFill>
                  <a:srgbClr val="000000"/>
                </a:solidFill>
                <a:latin typeface="Times New Roman"/>
                <a:ea typeface="Times New Roman"/>
                <a:cs typeface="Simplified Arabic"/>
              </a:rPr>
              <a:t>الترتيل: معرفة الوقوف وتجويد الحروف </a:t>
            </a:r>
            <a:r>
              <a:rPr lang="ar-SA" sz="1600" b="1" dirty="0" smtClean="0">
                <a:solidFill>
                  <a:srgbClr val="000000"/>
                </a:solidFill>
                <a:latin typeface="Times New Roman"/>
                <a:ea typeface="Times New Roman"/>
                <a:cs typeface="Simplified Arabic"/>
              </a:rPr>
              <a:t>"</a:t>
            </a:r>
            <a:r>
              <a:rPr lang="ar-SA" sz="1600" baseline="30000" dirty="0" smtClean="0">
                <a:solidFill>
                  <a:srgbClr val="000000"/>
                </a:solidFill>
                <a:latin typeface="Times New Roman"/>
                <a:ea typeface="Times New Roman"/>
                <a:cs typeface="Simplified Arabic"/>
              </a:rPr>
              <a:t>(</a:t>
            </a:r>
            <a:r>
              <a:rPr lang="ar-IQ" sz="1600" baseline="30000" dirty="0" smtClean="0">
                <a:solidFill>
                  <a:srgbClr val="000000"/>
                </a:solidFill>
                <a:latin typeface="Times New Roman"/>
                <a:ea typeface="Times New Roman"/>
                <a:cs typeface="Simplified Arabic"/>
              </a:rPr>
              <a:t>2</a:t>
            </a:r>
            <a:r>
              <a:rPr lang="ar-SA" sz="1600" baseline="30000" dirty="0" smtClean="0">
                <a:solidFill>
                  <a:srgbClr val="000000"/>
                </a:solidFill>
                <a:latin typeface="Times New Roman"/>
                <a:ea typeface="Times New Roman"/>
                <a:cs typeface="Simplified Arabic"/>
              </a:rPr>
              <a:t>)</a:t>
            </a:r>
            <a:r>
              <a:rPr lang="ar-SA" sz="1600" dirty="0" smtClean="0">
                <a:solidFill>
                  <a:srgbClr val="000000"/>
                </a:solidFill>
                <a:latin typeface="Times New Roman"/>
                <a:ea typeface="Times New Roman"/>
                <a:cs typeface="Simplified Arabic"/>
              </a:rPr>
              <a:t>.</a:t>
            </a:r>
            <a:endParaRPr lang="en-US" sz="1600" dirty="0">
              <a:latin typeface="Times New Roman"/>
              <a:ea typeface="Times New Roman"/>
            </a:endParaRPr>
          </a:p>
          <a:p>
            <a:pPr algn="justLow"/>
            <a:r>
              <a:rPr lang="ar-SA" sz="1600" dirty="0" smtClean="0">
                <a:solidFill>
                  <a:srgbClr val="000000"/>
                </a:solidFill>
                <a:latin typeface="Times New Roman"/>
                <a:ea typeface="Times New Roman"/>
                <a:cs typeface="Simplified Arabic"/>
              </a:rPr>
              <a:t>وقال </a:t>
            </a:r>
            <a:r>
              <a:rPr lang="ar-SA" sz="1600" dirty="0">
                <a:solidFill>
                  <a:srgbClr val="000000"/>
                </a:solidFill>
                <a:latin typeface="Times New Roman"/>
                <a:ea typeface="Times New Roman"/>
                <a:cs typeface="Simplified Arabic"/>
              </a:rPr>
              <a:t>ابن </a:t>
            </a:r>
            <a:r>
              <a:rPr lang="ar-SA" sz="1600" dirty="0" smtClean="0">
                <a:solidFill>
                  <a:srgbClr val="000000"/>
                </a:solidFill>
                <a:latin typeface="Times New Roman"/>
                <a:ea typeface="Times New Roman"/>
                <a:cs typeface="Simplified Arabic"/>
              </a:rPr>
              <a:t>الانباري</a:t>
            </a:r>
            <a:r>
              <a:rPr lang="ar-SA" sz="1600" b="1" baseline="30000" dirty="0" smtClean="0">
                <a:solidFill>
                  <a:srgbClr val="000000"/>
                </a:solidFill>
                <a:latin typeface="KFGQPC Uthman Taha Naskh"/>
                <a:ea typeface="Times New Roman"/>
                <a:cs typeface="Simplified Arabic"/>
              </a:rPr>
              <a:t>(</a:t>
            </a:r>
            <a:r>
              <a:rPr lang="ar-IQ" sz="1600" b="1" baseline="30000" dirty="0" smtClean="0">
                <a:solidFill>
                  <a:srgbClr val="000000"/>
                </a:solidFill>
                <a:latin typeface="KFGQPC Uthman Taha Naskh"/>
                <a:ea typeface="Times New Roman"/>
                <a:cs typeface="Simplified Arabic"/>
              </a:rPr>
              <a:t>3</a:t>
            </a:r>
            <a:r>
              <a:rPr lang="ar-SA" sz="1600" b="1" baseline="30000" dirty="0" smtClean="0">
                <a:solidFill>
                  <a:srgbClr val="000000"/>
                </a:solidFill>
                <a:latin typeface="KFGQPC Uthman Taha Naskh"/>
                <a:ea typeface="Times New Roman"/>
                <a:cs typeface="Simplified Arabic"/>
              </a:rPr>
              <a:t>)</a:t>
            </a:r>
            <a:r>
              <a:rPr lang="ar-SA" sz="1600" dirty="0" smtClean="0">
                <a:solidFill>
                  <a:srgbClr val="000000"/>
                </a:solidFill>
                <a:latin typeface="Times New Roman"/>
                <a:ea typeface="Times New Roman"/>
                <a:cs typeface="Simplified Arabic"/>
              </a:rPr>
              <a:t> </a:t>
            </a:r>
            <a:r>
              <a:rPr lang="ar-SA" sz="1600" dirty="0">
                <a:solidFill>
                  <a:srgbClr val="000000"/>
                </a:solidFill>
                <a:latin typeface="Times New Roman"/>
                <a:ea typeface="Times New Roman"/>
                <a:cs typeface="Simplified Arabic"/>
              </a:rPr>
              <a:t>(ت:328هـ): من تمام معرفة القرآن معرفة الوقف </a:t>
            </a:r>
            <a:r>
              <a:rPr lang="ar-SA" sz="1600" dirty="0" smtClean="0">
                <a:solidFill>
                  <a:srgbClr val="000000"/>
                </a:solidFill>
                <a:latin typeface="Times New Roman"/>
                <a:ea typeface="Times New Roman"/>
                <a:cs typeface="Simplified Arabic"/>
              </a:rPr>
              <a:t>والابتداء</a:t>
            </a:r>
            <a:r>
              <a:rPr lang="ar-SA" sz="1600" baseline="30000" dirty="0" smtClean="0">
                <a:solidFill>
                  <a:srgbClr val="000000"/>
                </a:solidFill>
                <a:latin typeface="Times New Roman"/>
                <a:ea typeface="Times New Roman"/>
                <a:cs typeface="Simplified Arabic"/>
              </a:rPr>
              <a:t>(</a:t>
            </a:r>
            <a:r>
              <a:rPr lang="ar-IQ" sz="1600" baseline="30000" dirty="0" smtClean="0">
                <a:solidFill>
                  <a:srgbClr val="000000"/>
                </a:solidFill>
                <a:latin typeface="Times New Roman"/>
                <a:ea typeface="Times New Roman"/>
                <a:cs typeface="Simplified Arabic"/>
              </a:rPr>
              <a:t>4</a:t>
            </a:r>
            <a:r>
              <a:rPr lang="ar-SA" sz="1600" baseline="30000" dirty="0" smtClean="0">
                <a:solidFill>
                  <a:srgbClr val="000000"/>
                </a:solidFill>
                <a:latin typeface="Times New Roman"/>
                <a:ea typeface="Times New Roman"/>
                <a:cs typeface="Simplified Arabic"/>
              </a:rPr>
              <a:t>)</a:t>
            </a:r>
            <a:r>
              <a:rPr lang="ar-SA" sz="1600" dirty="0" smtClean="0">
                <a:solidFill>
                  <a:srgbClr val="000000"/>
                </a:solidFill>
                <a:latin typeface="Times New Roman"/>
                <a:ea typeface="Times New Roman"/>
                <a:cs typeface="Simplified Arabic"/>
              </a:rPr>
              <a:t>.</a:t>
            </a:r>
            <a:r>
              <a:rPr lang="ar-IQ" sz="1600" dirty="0" smtClean="0">
                <a:latin typeface="Times New Roman"/>
                <a:ea typeface="Times New Roman"/>
              </a:rPr>
              <a:t> </a:t>
            </a:r>
            <a:r>
              <a:rPr lang="ar-SA" sz="1600" dirty="0" smtClean="0">
                <a:solidFill>
                  <a:srgbClr val="000000"/>
                </a:solidFill>
                <a:latin typeface="Times New Roman"/>
                <a:ea typeface="Times New Roman"/>
                <a:cs typeface="Simplified Arabic"/>
              </a:rPr>
              <a:t>إذ </a:t>
            </a:r>
            <a:r>
              <a:rPr lang="ar-SA" sz="1600" dirty="0">
                <a:solidFill>
                  <a:srgbClr val="000000"/>
                </a:solidFill>
                <a:latin typeface="Times New Roman"/>
                <a:ea typeface="Times New Roman"/>
                <a:cs typeface="Simplified Arabic"/>
              </a:rPr>
              <a:t>من الواضح انَّه </a:t>
            </a:r>
            <a:r>
              <a:rPr lang="ar-SA" sz="1600" dirty="0" err="1">
                <a:solidFill>
                  <a:srgbClr val="000000"/>
                </a:solidFill>
                <a:latin typeface="Times New Roman"/>
                <a:ea typeface="Times New Roman"/>
                <a:cs typeface="Simplified Arabic"/>
              </a:rPr>
              <a:t>لايمكن</a:t>
            </a:r>
            <a:r>
              <a:rPr lang="ar-SA" sz="1600" dirty="0">
                <a:solidFill>
                  <a:srgbClr val="000000"/>
                </a:solidFill>
                <a:latin typeface="Times New Roman"/>
                <a:ea typeface="Times New Roman"/>
                <a:cs typeface="Simplified Arabic"/>
              </a:rPr>
              <a:t> قراءة السورة أو المقطع الكبير منها بنفس واحد، كما </a:t>
            </a:r>
            <a:r>
              <a:rPr lang="ar-SA" sz="1600" dirty="0" err="1">
                <a:solidFill>
                  <a:srgbClr val="000000"/>
                </a:solidFill>
                <a:latin typeface="Times New Roman"/>
                <a:ea typeface="Times New Roman"/>
                <a:cs typeface="Simplified Arabic"/>
              </a:rPr>
              <a:t>لايصح</a:t>
            </a:r>
            <a:r>
              <a:rPr lang="ar-SA" sz="1600" dirty="0">
                <a:solidFill>
                  <a:srgbClr val="000000"/>
                </a:solidFill>
                <a:latin typeface="Times New Roman"/>
                <a:ea typeface="Times New Roman"/>
                <a:cs typeface="Simplified Arabic"/>
              </a:rPr>
              <a:t> الوقف للتنفس أثناء الكلمة، </a:t>
            </a:r>
            <a:r>
              <a:rPr lang="ar-SA" sz="1600" dirty="0" err="1">
                <a:solidFill>
                  <a:srgbClr val="000000"/>
                </a:solidFill>
                <a:latin typeface="Times New Roman"/>
                <a:ea typeface="Times New Roman"/>
                <a:cs typeface="Simplified Arabic"/>
              </a:rPr>
              <a:t>ولايصح</a:t>
            </a:r>
            <a:r>
              <a:rPr lang="ar-SA" sz="1600" dirty="0">
                <a:solidFill>
                  <a:srgbClr val="000000"/>
                </a:solidFill>
                <a:latin typeface="Times New Roman"/>
                <a:ea typeface="Times New Roman"/>
                <a:cs typeface="Simplified Arabic"/>
              </a:rPr>
              <a:t> الوقف بين كلمتين يلزم الوصل بينهما. لهذا لزم معرفة الوقف </a:t>
            </a:r>
            <a:r>
              <a:rPr lang="ar-SA" sz="1600" dirty="0" err="1">
                <a:solidFill>
                  <a:srgbClr val="000000"/>
                </a:solidFill>
                <a:latin typeface="Times New Roman"/>
                <a:ea typeface="Times New Roman"/>
                <a:cs typeface="Simplified Arabic"/>
              </a:rPr>
              <a:t>والإبتداء</a:t>
            </a:r>
            <a:r>
              <a:rPr lang="ar-SA" sz="1600" dirty="0" smtClean="0">
                <a:solidFill>
                  <a:srgbClr val="000000"/>
                </a:solidFill>
                <a:latin typeface="Times New Roman"/>
                <a:ea typeface="Times New Roman"/>
                <a:cs typeface="Simplified Arabic"/>
              </a:rPr>
              <a:t>.</a:t>
            </a:r>
            <a:endParaRPr lang="ar-IQ" sz="1600" dirty="0" smtClean="0">
              <a:solidFill>
                <a:srgbClr val="000000"/>
              </a:solidFill>
              <a:latin typeface="Times New Roman"/>
              <a:ea typeface="Times New Roman"/>
              <a:cs typeface="Simplified Arabic"/>
            </a:endParaRPr>
          </a:p>
          <a:p>
            <a:pPr algn="justLow"/>
            <a:endParaRPr lang="en-US" sz="1400" dirty="0">
              <a:latin typeface="Times New Roman"/>
              <a:ea typeface="Times New Roman"/>
            </a:endParaRPr>
          </a:p>
          <a:p>
            <a:pPr marL="359410" indent="-359410" algn="justLow"/>
            <a:r>
              <a:rPr lang="ar-IQ" sz="1400" baseline="30000" dirty="0" smtClean="0">
                <a:latin typeface="Times New Roman"/>
                <a:ea typeface="Times New Roman"/>
                <a:cs typeface="Simplified Arabic"/>
              </a:rPr>
              <a:t>(1)</a:t>
            </a:r>
            <a:r>
              <a:rPr lang="ar-IQ" sz="1400" dirty="0" smtClean="0">
                <a:latin typeface="Times New Roman"/>
                <a:ea typeface="Times New Roman"/>
                <a:cs typeface="Simplified Arabic"/>
              </a:rPr>
              <a:t>  </a:t>
            </a:r>
            <a:r>
              <a:rPr lang="ar-SA" sz="1400" dirty="0" smtClean="0">
                <a:latin typeface="Times New Roman"/>
                <a:ea typeface="Times New Roman"/>
                <a:cs typeface="Simplified Arabic"/>
              </a:rPr>
              <a:t> </a:t>
            </a:r>
            <a:r>
              <a:rPr lang="ar-SA" sz="1400" dirty="0">
                <a:latin typeface="Times New Roman"/>
                <a:ea typeface="Times New Roman"/>
                <a:cs typeface="Simplified Arabic"/>
              </a:rPr>
              <a:t>ينظر: البرهان في علوم القرآن : 1/ 342.</a:t>
            </a:r>
            <a:endParaRPr lang="en-US" sz="1400" dirty="0">
              <a:latin typeface="Times New Roman"/>
              <a:ea typeface="Times New Roman"/>
            </a:endParaRPr>
          </a:p>
          <a:p>
            <a:pPr marL="359410" indent="-359410" algn="justLow"/>
            <a:r>
              <a:rPr lang="ar-IQ" sz="1400" baseline="30000" dirty="0" smtClean="0">
                <a:latin typeface="Times New Roman"/>
                <a:ea typeface="Times New Roman"/>
                <a:cs typeface="Simplified Arabic"/>
              </a:rPr>
              <a:t>(2)</a:t>
            </a:r>
            <a:r>
              <a:rPr lang="ar-IQ" sz="1400" dirty="0" smtClean="0">
                <a:latin typeface="Times New Roman"/>
                <a:ea typeface="Times New Roman"/>
                <a:cs typeface="Simplified Arabic"/>
              </a:rPr>
              <a:t> </a:t>
            </a:r>
            <a:r>
              <a:rPr lang="ar-SA" sz="1400" dirty="0" smtClean="0">
                <a:latin typeface="Times New Roman"/>
                <a:ea typeface="Times New Roman"/>
                <a:cs typeface="Simplified Arabic"/>
              </a:rPr>
              <a:t>  </a:t>
            </a:r>
            <a:r>
              <a:rPr lang="ar-SA" sz="1400" dirty="0">
                <a:latin typeface="Times New Roman"/>
                <a:ea typeface="Times New Roman"/>
                <a:cs typeface="Simplified Arabic"/>
              </a:rPr>
              <a:t>أخرج الحديث ابن الجزري بإسناده في كتابه " التمهيد في علم التجويد ": 1/ 48، والنشر</a:t>
            </a:r>
            <a:r>
              <a:rPr lang="ar-IQ" sz="1400" dirty="0">
                <a:latin typeface="Traditional Arabic"/>
                <a:ea typeface="Times New Roman"/>
                <a:cs typeface="Simplified Arabic"/>
              </a:rPr>
              <a:t> في القراءات العشـر</a:t>
            </a:r>
            <a:r>
              <a:rPr lang="ar-SA" sz="1400" dirty="0">
                <a:latin typeface="Times New Roman"/>
                <a:ea typeface="Times New Roman"/>
                <a:cs typeface="Simplified Arabic"/>
              </a:rPr>
              <a:t>: 1/255.</a:t>
            </a:r>
            <a:endParaRPr lang="en-US" sz="1400" dirty="0">
              <a:latin typeface="Times New Roman"/>
              <a:ea typeface="Times New Roman"/>
            </a:endParaRPr>
          </a:p>
          <a:p>
            <a:pPr marL="359410" indent="-359410" algn="justLow"/>
            <a:r>
              <a:rPr lang="ar-IQ" sz="1400" baseline="30000" dirty="0" smtClean="0">
                <a:latin typeface="Times New Roman"/>
                <a:ea typeface="Times New Roman"/>
                <a:cs typeface="Simplified Arabic"/>
              </a:rPr>
              <a:t>(3)</a:t>
            </a:r>
            <a:r>
              <a:rPr lang="ar-IQ" sz="1400" dirty="0" smtClean="0">
                <a:latin typeface="Times New Roman"/>
                <a:ea typeface="Times New Roman"/>
                <a:cs typeface="Simplified Arabic"/>
              </a:rPr>
              <a:t>   </a:t>
            </a:r>
            <a:r>
              <a:rPr lang="ar-IQ" sz="1400" dirty="0">
                <a:latin typeface="Times New Roman"/>
                <a:ea typeface="Times New Roman"/>
                <a:cs typeface="Simplified Arabic"/>
              </a:rPr>
              <a:t>أبو بكر، محمد بن القاسم بن محمد بن بشار بن الحسن بن بيان بن سماعة بن فَروة بن قَطَن بن دعامة الأنبا ري من أعلم أهل زمانه بالأدب واللغة، ومن أكثر الناس حفظا للشعر والأخبار، من كتبه الزاهر في اللغة، ولد في الأنبار (على الفرات)، ومات ببغداد سنة(328هـ). ينظر: الدر الثمين: 118، و وفيات الأعيان: 4/ 341.</a:t>
            </a:r>
            <a:endParaRPr lang="en-US" sz="1400" dirty="0">
              <a:latin typeface="Times New Roman"/>
              <a:ea typeface="Times New Roman"/>
            </a:endParaRPr>
          </a:p>
          <a:p>
            <a:pPr marL="359410" indent="-359410" algn="justLow"/>
            <a:r>
              <a:rPr lang="ar-IQ" sz="1400" baseline="30000" dirty="0" smtClean="0">
                <a:latin typeface="Times New Roman"/>
                <a:ea typeface="Times New Roman"/>
                <a:cs typeface="Simplified Arabic"/>
              </a:rPr>
              <a:t>(4)</a:t>
            </a:r>
            <a:r>
              <a:rPr lang="ar-IQ" sz="1400" dirty="0" smtClean="0">
                <a:latin typeface="Times New Roman"/>
                <a:ea typeface="Times New Roman"/>
                <a:cs typeface="Simplified Arabic"/>
              </a:rPr>
              <a:t> </a:t>
            </a:r>
            <a:r>
              <a:rPr lang="ar-SA" sz="1400" dirty="0" smtClean="0">
                <a:latin typeface="Times New Roman"/>
                <a:ea typeface="Times New Roman"/>
                <a:cs typeface="Simplified Arabic"/>
              </a:rPr>
              <a:t>  </a:t>
            </a:r>
            <a:r>
              <a:rPr lang="ar-SA" sz="1400" dirty="0">
                <a:latin typeface="Times New Roman"/>
                <a:ea typeface="Times New Roman"/>
                <a:cs typeface="Simplified Arabic"/>
              </a:rPr>
              <a:t>ينظر: </a:t>
            </a:r>
            <a:r>
              <a:rPr lang="ar-IQ" sz="1400" dirty="0">
                <a:latin typeface="Traditional Arabic"/>
                <a:ea typeface="Times New Roman"/>
                <a:cs typeface="Simplified Arabic"/>
              </a:rPr>
              <a:t>الإتقان في علوم القرآن</a:t>
            </a:r>
            <a:r>
              <a:rPr lang="ar-SA" sz="1400" dirty="0">
                <a:latin typeface="Times New Roman"/>
                <a:ea typeface="Times New Roman"/>
                <a:cs typeface="Simplified Arabic"/>
              </a:rPr>
              <a:t>: 1/83.</a:t>
            </a:r>
            <a:endParaRPr lang="en-US" sz="1400" dirty="0">
              <a:effectLst/>
              <a:latin typeface="Times New Roman"/>
              <a:ea typeface="Times New Roman"/>
            </a:endParaRPr>
          </a:p>
        </p:txBody>
      </p:sp>
      <p:sp>
        <p:nvSpPr>
          <p:cNvPr id="7" name="مربع نص 6"/>
          <p:cNvSpPr txBox="1"/>
          <p:nvPr/>
        </p:nvSpPr>
        <p:spPr>
          <a:xfrm>
            <a:off x="5519854" y="1131590"/>
            <a:ext cx="225060" cy="484746"/>
          </a:xfrm>
          <a:prstGeom prst="rect">
            <a:avLst/>
          </a:prstGeom>
          <a:noFill/>
        </p:spPr>
        <p:txBody>
          <a:bodyPr wrap="none" lIns="68579" tIns="34289" rIns="68579" bIns="34289" rtlCol="1">
            <a:spAutoFit/>
          </a:bodyPr>
          <a:lstStyle/>
          <a:p>
            <a:pPr defTabSz="342892"/>
            <a:r>
              <a:rPr lang="ar-AE" sz="2700" dirty="0" smtClean="0">
                <a:solidFill>
                  <a:prstClr val="black"/>
                </a:solidFill>
                <a:cs typeface="Akhbar MT" pitchFamily="2" charset="-78"/>
              </a:rPr>
              <a:t> </a:t>
            </a:r>
            <a:endParaRPr lang="ar-AE" sz="2700" dirty="0">
              <a:solidFill>
                <a:prstClr val="black"/>
              </a:solidFill>
              <a:cs typeface="Akhbar MT" pitchFamily="2" charset="-78"/>
            </a:endParaRPr>
          </a:p>
        </p:txBody>
      </p:sp>
      <p:sp>
        <p:nvSpPr>
          <p:cNvPr id="12" name="مربع نص 11"/>
          <p:cNvSpPr txBox="1"/>
          <p:nvPr/>
        </p:nvSpPr>
        <p:spPr>
          <a:xfrm>
            <a:off x="6444208" y="306093"/>
            <a:ext cx="2562789" cy="315469"/>
          </a:xfrm>
          <a:prstGeom prst="rect">
            <a:avLst/>
          </a:prstGeom>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wrap="square" lIns="68579" tIns="34289" rIns="68579" bIns="34289" rtlCol="1">
            <a:spAutoFit/>
          </a:bodyPr>
          <a:lstStyle/>
          <a:p>
            <a:pPr defTabSz="342892"/>
            <a:r>
              <a:rPr lang="ar-SA" sz="1600" dirty="0">
                <a:solidFill>
                  <a:srgbClr val="000000"/>
                </a:solidFill>
                <a:latin typeface="Times New Roman"/>
                <a:ea typeface="Times New Roman"/>
                <a:cs typeface="Monotype Koufi"/>
              </a:rPr>
              <a:t>معنى الوقف والابتداء وتعريفه</a:t>
            </a:r>
            <a:endParaRPr lang="ar-AE" sz="1600" dirty="0">
              <a:solidFill>
                <a:prstClr val="black"/>
              </a:solidFill>
              <a:cs typeface="Akhbar MT" pitchFamily="2" charset="-78"/>
            </a:endParaRPr>
          </a:p>
        </p:txBody>
      </p:sp>
      <p:sp>
        <p:nvSpPr>
          <p:cNvPr id="13" name="مربع نص 12"/>
          <p:cNvSpPr txBox="1"/>
          <p:nvPr/>
        </p:nvSpPr>
        <p:spPr>
          <a:xfrm>
            <a:off x="2246392" y="3651870"/>
            <a:ext cx="6753268" cy="1485020"/>
          </a:xfrm>
          <a:prstGeom prst="rect">
            <a:avLst/>
          </a:prstGeom>
          <a:effectLst>
            <a:glow rad="139700">
              <a:schemeClr val="accent4">
                <a:satMod val="175000"/>
                <a:alpha val="40000"/>
              </a:schemeClr>
            </a:glow>
          </a:effectLst>
        </p:spPr>
        <p:style>
          <a:lnRef idx="1">
            <a:schemeClr val="accent4"/>
          </a:lnRef>
          <a:fillRef idx="2">
            <a:schemeClr val="accent4"/>
          </a:fillRef>
          <a:effectRef idx="1">
            <a:schemeClr val="accent4"/>
          </a:effectRef>
          <a:fontRef idx="minor">
            <a:schemeClr val="dk1"/>
          </a:fontRef>
        </p:style>
        <p:txBody>
          <a:bodyPr wrap="square" lIns="68579" tIns="34289" rIns="68579" bIns="34289" rtlCol="1">
            <a:spAutoFit/>
          </a:bodyPr>
          <a:lstStyle/>
          <a:p>
            <a:pPr algn="justLow"/>
            <a:r>
              <a:rPr lang="ar-SA" sz="1600" dirty="0">
                <a:solidFill>
                  <a:srgbClr val="000000"/>
                </a:solidFill>
                <a:latin typeface="Times New Roman"/>
                <a:ea typeface="Times New Roman"/>
                <a:cs typeface="Simplified Arabic"/>
              </a:rPr>
              <a:t>إذ من الواضح انَّه </a:t>
            </a:r>
            <a:r>
              <a:rPr lang="ar-SA" sz="1600" dirty="0" err="1">
                <a:solidFill>
                  <a:srgbClr val="000000"/>
                </a:solidFill>
                <a:latin typeface="Times New Roman"/>
                <a:ea typeface="Times New Roman"/>
                <a:cs typeface="Simplified Arabic"/>
              </a:rPr>
              <a:t>لايمكن</a:t>
            </a:r>
            <a:r>
              <a:rPr lang="ar-SA" sz="1600" dirty="0">
                <a:solidFill>
                  <a:srgbClr val="000000"/>
                </a:solidFill>
                <a:latin typeface="Times New Roman"/>
                <a:ea typeface="Times New Roman"/>
                <a:cs typeface="Simplified Arabic"/>
              </a:rPr>
              <a:t> قراءة السورة أو المقطع الكبير منها بنفس واحد، كما </a:t>
            </a:r>
            <a:r>
              <a:rPr lang="ar-SA" sz="1600" dirty="0" err="1">
                <a:solidFill>
                  <a:srgbClr val="000000"/>
                </a:solidFill>
                <a:latin typeface="Times New Roman"/>
                <a:ea typeface="Times New Roman"/>
                <a:cs typeface="Simplified Arabic"/>
              </a:rPr>
              <a:t>لايصح</a:t>
            </a:r>
            <a:r>
              <a:rPr lang="ar-SA" sz="1600" dirty="0">
                <a:solidFill>
                  <a:srgbClr val="000000"/>
                </a:solidFill>
                <a:latin typeface="Times New Roman"/>
                <a:ea typeface="Times New Roman"/>
                <a:cs typeface="Simplified Arabic"/>
              </a:rPr>
              <a:t> الوقف للتنفس أثناء الكلمة، </a:t>
            </a:r>
            <a:r>
              <a:rPr lang="ar-SA" sz="1600" dirty="0" err="1">
                <a:solidFill>
                  <a:srgbClr val="000000"/>
                </a:solidFill>
                <a:latin typeface="Times New Roman"/>
                <a:ea typeface="Times New Roman"/>
                <a:cs typeface="Simplified Arabic"/>
              </a:rPr>
              <a:t>ولايصح</a:t>
            </a:r>
            <a:r>
              <a:rPr lang="ar-SA" sz="1600" dirty="0">
                <a:solidFill>
                  <a:srgbClr val="000000"/>
                </a:solidFill>
                <a:latin typeface="Times New Roman"/>
                <a:ea typeface="Times New Roman"/>
                <a:cs typeface="Simplified Arabic"/>
              </a:rPr>
              <a:t> الوقف بين كلمتين يلزم الوصل بينهما. لهذا لزم معرفة الوقف </a:t>
            </a:r>
            <a:r>
              <a:rPr lang="ar-SA" sz="1600" dirty="0" err="1">
                <a:solidFill>
                  <a:srgbClr val="000000"/>
                </a:solidFill>
                <a:latin typeface="Times New Roman"/>
                <a:ea typeface="Times New Roman"/>
                <a:cs typeface="Simplified Arabic"/>
              </a:rPr>
              <a:t>والإبتداء</a:t>
            </a:r>
            <a:r>
              <a:rPr lang="ar-SA" sz="1600" dirty="0">
                <a:solidFill>
                  <a:srgbClr val="000000"/>
                </a:solidFill>
                <a:latin typeface="Times New Roman"/>
                <a:ea typeface="Times New Roman"/>
                <a:cs typeface="Simplified Arabic"/>
              </a:rPr>
              <a:t>.</a:t>
            </a:r>
            <a:endParaRPr lang="en-US" sz="1600" dirty="0">
              <a:latin typeface="Times New Roman"/>
              <a:ea typeface="Times New Roman"/>
            </a:endParaRPr>
          </a:p>
          <a:p>
            <a:pPr algn="justLow"/>
            <a:r>
              <a:rPr lang="ar-SA" sz="1600" dirty="0">
                <a:solidFill>
                  <a:srgbClr val="000000"/>
                </a:solidFill>
                <a:latin typeface="Times New Roman"/>
                <a:ea typeface="Times New Roman"/>
                <a:cs typeface="Simplified Arabic"/>
              </a:rPr>
              <a:t>	تعريف الوقف لغةً: الكفّ، ووقف القارئ على الكلمة نطق بها مسكنة الآخر قاطعاً لها عما </a:t>
            </a:r>
            <a:r>
              <a:rPr lang="ar-SA" sz="1600" dirty="0" smtClean="0">
                <a:solidFill>
                  <a:srgbClr val="000000"/>
                </a:solidFill>
                <a:latin typeface="Times New Roman"/>
                <a:ea typeface="Times New Roman"/>
                <a:cs typeface="Simplified Arabic"/>
              </a:rPr>
              <a:t>بعدها</a:t>
            </a:r>
            <a:r>
              <a:rPr lang="ar-SA" sz="1600" baseline="30000" dirty="0" smtClean="0">
                <a:solidFill>
                  <a:srgbClr val="000000"/>
                </a:solidFill>
                <a:latin typeface="Times New Roman"/>
                <a:ea typeface="Times New Roman"/>
                <a:cs typeface="Simplified Arabic"/>
              </a:rPr>
              <a:t>(</a:t>
            </a:r>
            <a:r>
              <a:rPr lang="ar-IQ" sz="1600" baseline="30000" dirty="0" smtClean="0">
                <a:solidFill>
                  <a:srgbClr val="000000"/>
                </a:solidFill>
                <a:latin typeface="Times New Roman"/>
                <a:ea typeface="Times New Roman"/>
                <a:cs typeface="Simplified Arabic"/>
              </a:rPr>
              <a:t>5</a:t>
            </a:r>
            <a:r>
              <a:rPr lang="ar-SA" sz="1600" baseline="30000" dirty="0" smtClean="0">
                <a:solidFill>
                  <a:srgbClr val="000000"/>
                </a:solidFill>
                <a:latin typeface="Times New Roman"/>
                <a:ea typeface="Times New Roman"/>
                <a:cs typeface="Simplified Arabic"/>
              </a:rPr>
              <a:t>)</a:t>
            </a:r>
            <a:r>
              <a:rPr lang="ar-SA" sz="1600" dirty="0" smtClean="0">
                <a:solidFill>
                  <a:srgbClr val="000000"/>
                </a:solidFill>
                <a:latin typeface="Times New Roman"/>
                <a:ea typeface="Times New Roman"/>
                <a:cs typeface="Simplified Arabic"/>
              </a:rPr>
              <a:t>.</a:t>
            </a:r>
            <a:endParaRPr lang="ar-IQ" sz="1600" dirty="0" smtClean="0">
              <a:solidFill>
                <a:srgbClr val="000000"/>
              </a:solidFill>
              <a:latin typeface="Times New Roman"/>
              <a:ea typeface="Times New Roman"/>
              <a:cs typeface="Simplified Arabic"/>
            </a:endParaRPr>
          </a:p>
          <a:p>
            <a:pPr algn="justLow"/>
            <a:endParaRPr lang="en-US" sz="1400" dirty="0">
              <a:latin typeface="Times New Roman"/>
              <a:ea typeface="Times New Roman"/>
            </a:endParaRPr>
          </a:p>
          <a:p>
            <a:pPr marL="359410" indent="-359410" algn="justLow"/>
            <a:r>
              <a:rPr lang="ar-IQ" sz="1400" baseline="30000" dirty="0" smtClean="0">
                <a:latin typeface="Times New Roman"/>
                <a:ea typeface="Times New Roman"/>
                <a:cs typeface="Simplified Arabic"/>
              </a:rPr>
              <a:t>(5)</a:t>
            </a:r>
            <a:r>
              <a:rPr lang="ar-IQ" sz="1400" dirty="0" smtClean="0">
                <a:latin typeface="Times New Roman"/>
                <a:ea typeface="Times New Roman"/>
                <a:cs typeface="Simplified Arabic"/>
              </a:rPr>
              <a:t> </a:t>
            </a:r>
            <a:r>
              <a:rPr lang="ar-SA" sz="1400" dirty="0" smtClean="0">
                <a:latin typeface="Times New Roman"/>
                <a:ea typeface="Times New Roman"/>
                <a:cs typeface="Simplified Arabic"/>
              </a:rPr>
              <a:t>  </a:t>
            </a:r>
            <a:r>
              <a:rPr lang="ar-SA" sz="1400" dirty="0">
                <a:latin typeface="Times New Roman"/>
                <a:ea typeface="Times New Roman"/>
                <a:cs typeface="Simplified Arabic"/>
              </a:rPr>
              <a:t>ينظر: المنجد: 1014 (وقفت).</a:t>
            </a:r>
            <a:endParaRPr lang="en-US" sz="1400" dirty="0">
              <a:effectLst/>
              <a:latin typeface="Times New Roman"/>
              <a:ea typeface="Times New Roman"/>
            </a:endParaRPr>
          </a:p>
        </p:txBody>
      </p:sp>
    </p:spTree>
    <p:extLst>
      <p:ext uri="{BB962C8B-B14F-4D97-AF65-F5344CB8AC3E}">
        <p14:creationId xmlns:p14="http://schemas.microsoft.com/office/powerpoint/2010/main" val="1127946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5"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p:cTn id="13" dur="500" decel="50000" fill="hold">
                                          <p:stCondLst>
                                            <p:cond delay="0"/>
                                          </p:stCondLst>
                                        </p:cTn>
                                        <p:tgtEl>
                                          <p:spTgt spid="7"/>
                                        </p:tgtEl>
                                        <p:attrNameLst>
                                          <p:attrName>style.rotation</p:attrName>
                                        </p:attrNameLst>
                                      </p:cBhvr>
                                      <p:tavLst>
                                        <p:tav tm="0">
                                          <p:val>
                                            <p:fltVal val="-90"/>
                                          </p:val>
                                        </p:tav>
                                        <p:tav tm="100000">
                                          <p:val>
                                            <p:fltVal val="0"/>
                                          </p:val>
                                        </p:tav>
                                      </p:tavLst>
                                    </p:anim>
                                    <p:anim calcmode="lin" valueType="num">
                                      <p:cBhvr>
                                        <p:cTn id="14" dur="500" decel="50000" fill="hold">
                                          <p:stCondLst>
                                            <p:cond delay="0"/>
                                          </p:stCondLst>
                                        </p:cTn>
                                        <p:tgtEl>
                                          <p:spTgt spid="7"/>
                                        </p:tgtEl>
                                        <p:attrNameLst>
                                          <p:attrName>ppt_w</p:attrName>
                                        </p:attrNameLst>
                                      </p:cBhvr>
                                      <p:tavLst>
                                        <p:tav tm="0">
                                          <p:val>
                                            <p:strVal val="#ppt_w"/>
                                          </p:val>
                                        </p:tav>
                                        <p:tav tm="100000">
                                          <p:val>
                                            <p:strVal val="#ppt_w*.05"/>
                                          </p:val>
                                        </p:tav>
                                      </p:tavLst>
                                    </p:anim>
                                    <p:anim calcmode="lin" valueType="num">
                                      <p:cBhvr>
                                        <p:cTn id="15" dur="500" accel="50000" fill="hold">
                                          <p:stCondLst>
                                            <p:cond delay="500"/>
                                          </p:stCondLst>
                                        </p:cTn>
                                        <p:tgtEl>
                                          <p:spTgt spid="7"/>
                                        </p:tgtEl>
                                        <p:attrNameLst>
                                          <p:attrName>ppt_w</p:attrName>
                                        </p:attrNameLst>
                                      </p:cBhvr>
                                      <p:tavLst>
                                        <p:tav tm="0">
                                          <p:val>
                                            <p:strVal val="#ppt_w*.05"/>
                                          </p:val>
                                        </p:tav>
                                        <p:tav tm="100000">
                                          <p:val>
                                            <p:strVal val="#ppt_w"/>
                                          </p:val>
                                        </p:tav>
                                      </p:tavLst>
                                    </p:anim>
                                    <p:anim calcmode="lin" valueType="num">
                                      <p:cBhvr>
                                        <p:cTn id="16" dur="1000" fill="hold"/>
                                        <p:tgtEl>
                                          <p:spTgt spid="7"/>
                                        </p:tgtEl>
                                        <p:attrNameLst>
                                          <p:attrName>ppt_h</p:attrName>
                                        </p:attrNameLst>
                                      </p:cBhvr>
                                      <p:tavLst>
                                        <p:tav tm="0">
                                          <p:val>
                                            <p:strVal val="#ppt_h"/>
                                          </p:val>
                                        </p:tav>
                                        <p:tav tm="100000">
                                          <p:val>
                                            <p:strVal val="#ppt_h"/>
                                          </p:val>
                                        </p:tav>
                                      </p:tavLst>
                                    </p:anim>
                                    <p:anim calcmode="lin" valueType="num">
                                      <p:cBhvr>
                                        <p:cTn id="17" dur="500" decel="50000" fill="hold">
                                          <p:stCondLst>
                                            <p:cond delay="0"/>
                                          </p:stCondLst>
                                        </p:cTn>
                                        <p:tgtEl>
                                          <p:spTgt spid="7"/>
                                        </p:tgtEl>
                                        <p:attrNameLst>
                                          <p:attrName>ppt_x</p:attrName>
                                        </p:attrNameLst>
                                      </p:cBhvr>
                                      <p:tavLst>
                                        <p:tav tm="0">
                                          <p:val>
                                            <p:strVal val="#ppt_x+.4"/>
                                          </p:val>
                                        </p:tav>
                                        <p:tav tm="100000">
                                          <p:val>
                                            <p:strVal val="#ppt_x"/>
                                          </p:val>
                                        </p:tav>
                                      </p:tavLst>
                                    </p:anim>
                                    <p:anim calcmode="lin" valueType="num">
                                      <p:cBhvr>
                                        <p:cTn id="18" dur="500" decel="50000" fill="hold">
                                          <p:stCondLst>
                                            <p:cond delay="0"/>
                                          </p:stCondLst>
                                        </p:cTn>
                                        <p:tgtEl>
                                          <p:spTgt spid="7"/>
                                        </p:tgtEl>
                                        <p:attrNameLst>
                                          <p:attrName>ppt_y</p:attrName>
                                        </p:attrNameLst>
                                      </p:cBhvr>
                                      <p:tavLst>
                                        <p:tav tm="0">
                                          <p:val>
                                            <p:strVal val="#ppt_y-.2"/>
                                          </p:val>
                                        </p:tav>
                                        <p:tav tm="100000">
                                          <p:val>
                                            <p:strVal val="#ppt_y+.1"/>
                                          </p:val>
                                        </p:tav>
                                      </p:tavLst>
                                    </p:anim>
                                    <p:anim calcmode="lin" valueType="num">
                                      <p:cBhvr>
                                        <p:cTn id="19" dur="500" accel="50000" fill="hold">
                                          <p:stCondLst>
                                            <p:cond delay="500"/>
                                          </p:stCondLst>
                                        </p:cTn>
                                        <p:tgtEl>
                                          <p:spTgt spid="7"/>
                                        </p:tgtEl>
                                        <p:attrNameLst>
                                          <p:attrName>ppt_y</p:attrName>
                                        </p:attrNameLst>
                                      </p:cBhvr>
                                      <p:tavLst>
                                        <p:tav tm="0">
                                          <p:val>
                                            <p:strVal val="#ppt_y+.1"/>
                                          </p:val>
                                        </p:tav>
                                        <p:tav tm="100000">
                                          <p:val>
                                            <p:strVal val="#ppt_y"/>
                                          </p:val>
                                        </p:tav>
                                      </p:tavLst>
                                    </p:anim>
                                    <p:animEffect transition="in" filter="fade">
                                      <p:cBhvr>
                                        <p:cTn id="20" dur="1000" decel="50000">
                                          <p:stCondLst>
                                            <p:cond delay="0"/>
                                          </p:stCondLst>
                                        </p:cTn>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52" presetClass="entr" presetSubtype="0" fill="hold" grpId="0" nodeType="clickEffect">
                                  <p:stCondLst>
                                    <p:cond delay="0"/>
                                  </p:stCondLst>
                                  <p:iterate type="wd">
                                    <p:tmPct val="10000"/>
                                  </p:iterate>
                                  <p:childTnLst>
                                    <p:set>
                                      <p:cBhvr>
                                        <p:cTn id="24" dur="1" fill="hold">
                                          <p:stCondLst>
                                            <p:cond delay="0"/>
                                          </p:stCondLst>
                                        </p:cTn>
                                        <p:tgtEl>
                                          <p:spTgt spid="6"/>
                                        </p:tgtEl>
                                        <p:attrNameLst>
                                          <p:attrName>style.visibility</p:attrName>
                                        </p:attrNameLst>
                                      </p:cBhvr>
                                      <p:to>
                                        <p:strVal val="visible"/>
                                      </p:to>
                                    </p:set>
                                    <p:animScale>
                                      <p:cBhvr>
                                        <p:cTn id="25" dur="1000" decel="50000" fill="hold">
                                          <p:stCondLst>
                                            <p:cond delay="0"/>
                                          </p:stCondLst>
                                        </p:cTn>
                                        <p:tgtEl>
                                          <p:spTgt spid="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6" dur="1000" decel="50000" fill="hold">
                                          <p:stCondLst>
                                            <p:cond delay="0"/>
                                          </p:stCondLst>
                                        </p:cTn>
                                        <p:tgtEl>
                                          <p:spTgt spid="6"/>
                                        </p:tgtEl>
                                        <p:attrNameLst>
                                          <p:attrName>ppt_x</p:attrName>
                                          <p:attrName>ppt_y</p:attrName>
                                        </p:attrNameLst>
                                      </p:cBhvr>
                                    </p:animMotion>
                                    <p:animEffect transition="in" filter="fade">
                                      <p:cBhvr>
                                        <p:cTn id="27" dur="10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25"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 calcmode="lin" valueType="num">
                                      <p:cBhvr>
                                        <p:cTn id="32"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33"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34"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35" dur="1000" fill="hold"/>
                                        <p:tgtEl>
                                          <p:spTgt spid="12"/>
                                        </p:tgtEl>
                                        <p:attrNameLst>
                                          <p:attrName>ppt_h</p:attrName>
                                        </p:attrNameLst>
                                      </p:cBhvr>
                                      <p:tavLst>
                                        <p:tav tm="0">
                                          <p:val>
                                            <p:strVal val="#ppt_h"/>
                                          </p:val>
                                        </p:tav>
                                        <p:tav tm="100000">
                                          <p:val>
                                            <p:strVal val="#ppt_h"/>
                                          </p:val>
                                        </p:tav>
                                      </p:tavLst>
                                    </p:anim>
                                    <p:anim calcmode="lin" valueType="num">
                                      <p:cBhvr>
                                        <p:cTn id="36"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37"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38"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39" dur="1000" decel="50000">
                                          <p:stCondLst>
                                            <p:cond delay="0"/>
                                          </p:stCondLst>
                                        </p:cTn>
                                        <p:tgtEl>
                                          <p:spTgt spid="12"/>
                                        </p:tgtEl>
                                      </p:cBhvr>
                                    </p:animEffect>
                                  </p:childTnLst>
                                </p:cTn>
                              </p:par>
                            </p:childTnLst>
                          </p:cTn>
                        </p:par>
                      </p:childTnLst>
                    </p:cTn>
                  </p:par>
                  <p:par>
                    <p:cTn id="40" fill="hold">
                      <p:stCondLst>
                        <p:cond delay="indefinite"/>
                      </p:stCondLst>
                      <p:childTnLst>
                        <p:par>
                          <p:cTn id="41" fill="hold">
                            <p:stCondLst>
                              <p:cond delay="0"/>
                            </p:stCondLst>
                            <p:childTnLst>
                              <p:par>
                                <p:cTn id="42" presetID="52" presetClass="entr" presetSubtype="0" fill="hold" grpId="0" nodeType="clickEffect">
                                  <p:stCondLst>
                                    <p:cond delay="0"/>
                                  </p:stCondLst>
                                  <p:iterate type="wd">
                                    <p:tmPct val="10000"/>
                                  </p:iterate>
                                  <p:childTnLst>
                                    <p:set>
                                      <p:cBhvr>
                                        <p:cTn id="43" dur="1" fill="hold">
                                          <p:stCondLst>
                                            <p:cond delay="0"/>
                                          </p:stCondLst>
                                        </p:cTn>
                                        <p:tgtEl>
                                          <p:spTgt spid="13"/>
                                        </p:tgtEl>
                                        <p:attrNameLst>
                                          <p:attrName>style.visibility</p:attrName>
                                        </p:attrNameLst>
                                      </p:cBhvr>
                                      <p:to>
                                        <p:strVal val="visible"/>
                                      </p:to>
                                    </p:set>
                                    <p:animScale>
                                      <p:cBhvr>
                                        <p:cTn id="44" dur="1000" decel="50000" fill="hold">
                                          <p:stCondLst>
                                            <p:cond delay="0"/>
                                          </p:stCondLst>
                                        </p:cTn>
                                        <p:tgtEl>
                                          <p:spTgt spid="1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5" dur="1000" decel="50000" fill="hold">
                                          <p:stCondLst>
                                            <p:cond delay="0"/>
                                          </p:stCondLst>
                                        </p:cTn>
                                        <p:tgtEl>
                                          <p:spTgt spid="13"/>
                                        </p:tgtEl>
                                        <p:attrNameLst>
                                          <p:attrName>ppt_x</p:attrName>
                                          <p:attrName>ppt_y</p:attrName>
                                        </p:attrNameLst>
                                      </p:cBhvr>
                                    </p:animMotion>
                                    <p:animEffect transition="in" filter="fade">
                                      <p:cBhvr>
                                        <p:cTn id="46"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p:bldP spid="12" grpId="0" animBg="1"/>
      <p:bldP spid="1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رقم الشريحة 2"/>
          <p:cNvSpPr>
            <a:spLocks noGrp="1"/>
          </p:cNvSpPr>
          <p:nvPr>
            <p:ph type="sldNum" sz="quarter" idx="12"/>
          </p:nvPr>
        </p:nvSpPr>
        <p:spPr/>
        <p:txBody>
          <a:bodyPr/>
          <a:lstStyle/>
          <a:p>
            <a:fld id="{D57F1E4F-1CFF-5643-939E-217C01CDF565}" type="slidenum">
              <a:rPr lang="en-US" smtClean="0"/>
              <a:pPr/>
              <a:t>3</a:t>
            </a:fld>
            <a:endParaRPr lang="en-US" dirty="0"/>
          </a:p>
        </p:txBody>
      </p:sp>
      <p:sp>
        <p:nvSpPr>
          <p:cNvPr id="7" name="مستطيل 6"/>
          <p:cNvSpPr/>
          <p:nvPr/>
        </p:nvSpPr>
        <p:spPr>
          <a:xfrm>
            <a:off x="1970608" y="411510"/>
            <a:ext cx="6897946" cy="2685348"/>
          </a:xfrm>
          <a:prstGeom prst="rect">
            <a:avLst/>
          </a:prstGeom>
          <a:effectLst>
            <a:glow rad="63500">
              <a:schemeClr val="accent1">
                <a:satMod val="175000"/>
                <a:alpha val="40000"/>
              </a:schemeClr>
            </a:glow>
            <a:outerShdw blurRad="50800" dist="38100" dir="2700000" algn="t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wrap="square" lIns="68579" tIns="34289" rIns="68579" bIns="34289">
            <a:spAutoFit/>
            <a:scene3d>
              <a:camera prst="orthographicFront"/>
              <a:lightRig rig="harsh" dir="t"/>
            </a:scene3d>
            <a:sp3d extrusionH="57150" prstMaterial="matte">
              <a:bevelT w="63500" h="12700" prst="angle"/>
              <a:contourClr>
                <a:schemeClr val="bg1">
                  <a:lumMod val="65000"/>
                </a:schemeClr>
              </a:contourClr>
            </a:sp3d>
          </a:bodyPr>
          <a:lstStyle/>
          <a:p>
            <a:pPr algn="justLow"/>
            <a:r>
              <a:rPr lang="ar-SA" dirty="0">
                <a:solidFill>
                  <a:srgbClr val="000000"/>
                </a:solidFill>
                <a:latin typeface="Times New Roman"/>
                <a:ea typeface="Times New Roman"/>
                <a:cs typeface="Simplified Arabic"/>
              </a:rPr>
              <a:t>واصطلاحاً: قطع الكلمة عما بعدها بسكنة طويلة على ألاّ يخل ذلك </a:t>
            </a:r>
            <a:r>
              <a:rPr lang="ar-SA" dirty="0" smtClean="0">
                <a:solidFill>
                  <a:srgbClr val="000000"/>
                </a:solidFill>
                <a:latin typeface="Times New Roman"/>
                <a:ea typeface="Times New Roman"/>
                <a:cs typeface="Simplified Arabic"/>
              </a:rPr>
              <a:t>بالمعنى</a:t>
            </a:r>
            <a:r>
              <a:rPr lang="ar-SA" baseline="30000" dirty="0" smtClean="0">
                <a:solidFill>
                  <a:srgbClr val="000000"/>
                </a:solidFill>
                <a:latin typeface="Times New Roman"/>
                <a:ea typeface="Times New Roman"/>
                <a:cs typeface="Simplified Arabic"/>
              </a:rPr>
              <a:t>(</a:t>
            </a:r>
            <a:r>
              <a:rPr lang="ar-IQ" baseline="30000" dirty="0" smtClean="0">
                <a:solidFill>
                  <a:srgbClr val="000000"/>
                </a:solidFill>
                <a:latin typeface="Times New Roman"/>
                <a:ea typeface="Times New Roman"/>
                <a:cs typeface="Simplified Arabic"/>
              </a:rPr>
              <a:t>1</a:t>
            </a:r>
            <a:r>
              <a:rPr lang="ar-SA" baseline="30000" dirty="0" smtClean="0">
                <a:solidFill>
                  <a:srgbClr val="000000"/>
                </a:solidFill>
                <a:latin typeface="Times New Roman"/>
                <a:ea typeface="Times New Roman"/>
                <a:cs typeface="Simplified Arabic"/>
              </a:rPr>
              <a:t>)</a:t>
            </a:r>
            <a:r>
              <a:rPr lang="ar-SA" dirty="0" smtClean="0">
                <a:solidFill>
                  <a:srgbClr val="000000"/>
                </a:solidFill>
                <a:latin typeface="Times New Roman"/>
                <a:ea typeface="Times New Roman"/>
                <a:cs typeface="Simplified Arabic"/>
              </a:rPr>
              <a:t>. </a:t>
            </a:r>
            <a:endParaRPr lang="en-US" dirty="0" smtClean="0">
              <a:solidFill>
                <a:srgbClr val="000000"/>
              </a:solidFill>
              <a:latin typeface="Times New Roman"/>
              <a:ea typeface="Times New Roman"/>
              <a:cs typeface="Simplified Arabic"/>
            </a:endParaRPr>
          </a:p>
          <a:p>
            <a:pPr algn="justLow"/>
            <a:r>
              <a:rPr lang="ar-SA" dirty="0" smtClean="0">
                <a:solidFill>
                  <a:srgbClr val="000000"/>
                </a:solidFill>
                <a:latin typeface="Times New Roman"/>
                <a:ea typeface="Times New Roman"/>
                <a:cs typeface="Simplified Arabic"/>
              </a:rPr>
              <a:t>أو </a:t>
            </a:r>
            <a:r>
              <a:rPr lang="ar-SA" dirty="0">
                <a:solidFill>
                  <a:srgbClr val="000000"/>
                </a:solidFill>
                <a:latin typeface="Times New Roman"/>
                <a:ea typeface="Times New Roman"/>
                <a:cs typeface="Simplified Arabic"/>
              </a:rPr>
              <a:t>" اختيار وقفة مناسبة للتنفس والاستراحة عند تلاوة القرآن </a:t>
            </a:r>
            <a:r>
              <a:rPr lang="ar-SA" dirty="0" smtClean="0">
                <a:solidFill>
                  <a:srgbClr val="000000"/>
                </a:solidFill>
                <a:latin typeface="Times New Roman"/>
                <a:ea typeface="Times New Roman"/>
                <a:cs typeface="Simplified Arabic"/>
              </a:rPr>
              <a:t>"</a:t>
            </a:r>
            <a:r>
              <a:rPr lang="ar-SA" baseline="30000" dirty="0" smtClean="0">
                <a:solidFill>
                  <a:srgbClr val="000000"/>
                </a:solidFill>
                <a:latin typeface="Times New Roman"/>
                <a:ea typeface="Times New Roman"/>
                <a:cs typeface="Simplified Arabic"/>
              </a:rPr>
              <a:t>(</a:t>
            </a:r>
            <a:r>
              <a:rPr lang="ar-IQ" baseline="30000" dirty="0" smtClean="0">
                <a:solidFill>
                  <a:srgbClr val="000000"/>
                </a:solidFill>
                <a:latin typeface="Times New Roman"/>
                <a:ea typeface="Times New Roman"/>
                <a:cs typeface="Simplified Arabic"/>
              </a:rPr>
              <a:t>2</a:t>
            </a:r>
            <a:r>
              <a:rPr lang="ar-SA" baseline="30000" dirty="0" smtClean="0">
                <a:solidFill>
                  <a:srgbClr val="000000"/>
                </a:solidFill>
                <a:latin typeface="Times New Roman"/>
                <a:ea typeface="Times New Roman"/>
                <a:cs typeface="Simplified Arabic"/>
              </a:rPr>
              <a:t>)</a:t>
            </a:r>
            <a:r>
              <a:rPr lang="ar-SA" dirty="0" smtClean="0">
                <a:solidFill>
                  <a:srgbClr val="000000"/>
                </a:solidFill>
                <a:latin typeface="Times New Roman"/>
                <a:ea typeface="Times New Roman"/>
                <a:cs typeface="Simplified Arabic"/>
              </a:rPr>
              <a:t>.</a:t>
            </a:r>
            <a:r>
              <a:rPr lang="en-US" dirty="0" smtClean="0">
                <a:solidFill>
                  <a:srgbClr val="000000"/>
                </a:solidFill>
                <a:latin typeface="Times New Roman"/>
                <a:ea typeface="Times New Roman"/>
                <a:cs typeface="Simplified Arabic"/>
              </a:rPr>
              <a:t>      </a:t>
            </a:r>
          </a:p>
          <a:p>
            <a:pPr algn="justLow"/>
            <a:r>
              <a:rPr lang="ar-SA" dirty="0" smtClean="0">
                <a:solidFill>
                  <a:srgbClr val="000000"/>
                </a:solidFill>
                <a:latin typeface="Times New Roman"/>
                <a:ea typeface="Times New Roman"/>
                <a:cs typeface="Simplified Arabic"/>
              </a:rPr>
              <a:t> </a:t>
            </a:r>
            <a:r>
              <a:rPr lang="en-US" dirty="0" smtClean="0">
                <a:solidFill>
                  <a:srgbClr val="000000"/>
                </a:solidFill>
                <a:latin typeface="Times New Roman"/>
                <a:ea typeface="Times New Roman"/>
                <a:cs typeface="Simplified Arabic"/>
              </a:rPr>
              <a:t>      </a:t>
            </a:r>
            <a:r>
              <a:rPr lang="ar-SA" dirty="0" smtClean="0">
                <a:solidFill>
                  <a:srgbClr val="000000"/>
                </a:solidFill>
                <a:latin typeface="Times New Roman"/>
                <a:ea typeface="Times New Roman"/>
                <a:cs typeface="Simplified Arabic"/>
              </a:rPr>
              <a:t>فالوقف </a:t>
            </a:r>
            <a:r>
              <a:rPr lang="ar-SA" dirty="0">
                <a:solidFill>
                  <a:srgbClr val="000000"/>
                </a:solidFill>
                <a:latin typeface="Times New Roman"/>
                <a:ea typeface="Times New Roman"/>
                <a:cs typeface="Simplified Arabic"/>
              </a:rPr>
              <a:t>المناسب هو الوقف الذي لا يخل بالمعنى لأنه </a:t>
            </a:r>
            <a:r>
              <a:rPr lang="ar-SA" dirty="0" err="1">
                <a:solidFill>
                  <a:srgbClr val="000000"/>
                </a:solidFill>
                <a:latin typeface="Times New Roman"/>
                <a:ea typeface="Times New Roman"/>
                <a:cs typeface="Simplified Arabic"/>
              </a:rPr>
              <a:t>لايصح</a:t>
            </a:r>
            <a:r>
              <a:rPr lang="ar-SA" dirty="0">
                <a:solidFill>
                  <a:srgbClr val="000000"/>
                </a:solidFill>
                <a:latin typeface="Times New Roman"/>
                <a:ea typeface="Times New Roman"/>
                <a:cs typeface="Simplified Arabic"/>
              </a:rPr>
              <a:t> الوقف عند بعض المواضع من القرآن من غير ضرورة أو بقصد الإساءة، كالوقف على لفظ (الصلاة)، في قوله تعالى: </a:t>
            </a:r>
            <a:r>
              <a:rPr lang="ar-IQ" b="1" dirty="0">
                <a:solidFill>
                  <a:srgbClr val="000000"/>
                </a:solidFill>
                <a:ea typeface="Times New Roman"/>
                <a:cs typeface="QCF2BSML"/>
              </a:rPr>
              <a:t>ﱡ</a:t>
            </a:r>
            <a:r>
              <a:rPr lang="ar-IQ" b="1" dirty="0">
                <a:solidFill>
                  <a:srgbClr val="000000"/>
                </a:solidFill>
                <a:ea typeface="Times New Roman"/>
                <a:cs typeface="QCF2085"/>
              </a:rPr>
              <a:t> </a:t>
            </a:r>
            <a:r>
              <a:rPr lang="ar-SA" b="1" dirty="0">
                <a:solidFill>
                  <a:srgbClr val="000000"/>
                </a:solidFill>
                <a:ea typeface="Times New Roman"/>
                <a:cs typeface="QCF2085"/>
              </a:rPr>
              <a:t>ﲓ ﲔ ﲕ ﲖ ﲗ ﲘ  ﲙ ﲚ</a:t>
            </a:r>
            <a:r>
              <a:rPr lang="ar-SA" dirty="0">
                <a:solidFill>
                  <a:srgbClr val="000000"/>
                </a:solidFill>
                <a:latin typeface="Times New Roman"/>
                <a:ea typeface="Times New Roman"/>
                <a:cs typeface="Simplified Arabic"/>
              </a:rPr>
              <a:t> </a:t>
            </a:r>
            <a:r>
              <a:rPr lang="ar-IQ" b="1" dirty="0">
                <a:solidFill>
                  <a:srgbClr val="000000"/>
                </a:solidFill>
                <a:ea typeface="Times New Roman"/>
                <a:cs typeface="QCF2BSML"/>
              </a:rPr>
              <a:t>ﱠ  </a:t>
            </a:r>
            <a:r>
              <a:rPr lang="ar-SA" dirty="0">
                <a:solidFill>
                  <a:srgbClr val="000000"/>
                </a:solidFill>
                <a:latin typeface="Times New Roman"/>
                <a:ea typeface="Times New Roman"/>
                <a:cs typeface="Simplified Arabic"/>
              </a:rPr>
              <a:t>، النساء: 43، </a:t>
            </a:r>
            <a:endParaRPr lang="en-US" dirty="0" smtClean="0">
              <a:solidFill>
                <a:srgbClr val="000000"/>
              </a:solidFill>
              <a:latin typeface="Times New Roman"/>
              <a:ea typeface="Times New Roman"/>
              <a:cs typeface="Simplified Arabic"/>
            </a:endParaRPr>
          </a:p>
          <a:p>
            <a:pPr algn="justLow"/>
            <a:r>
              <a:rPr lang="en-US" dirty="0">
                <a:solidFill>
                  <a:srgbClr val="000000"/>
                </a:solidFill>
                <a:latin typeface="Times New Roman"/>
                <a:ea typeface="Times New Roman"/>
                <a:cs typeface="Simplified Arabic"/>
              </a:rPr>
              <a:t> </a:t>
            </a:r>
            <a:r>
              <a:rPr lang="en-US" dirty="0" smtClean="0">
                <a:solidFill>
                  <a:srgbClr val="000000"/>
                </a:solidFill>
                <a:latin typeface="Times New Roman"/>
                <a:ea typeface="Times New Roman"/>
                <a:cs typeface="Simplified Arabic"/>
              </a:rPr>
              <a:t>            </a:t>
            </a:r>
            <a:r>
              <a:rPr lang="ar-SA" dirty="0" smtClean="0">
                <a:solidFill>
                  <a:srgbClr val="000000"/>
                </a:solidFill>
                <a:latin typeface="Times New Roman"/>
                <a:ea typeface="Times New Roman"/>
                <a:cs typeface="Simplified Arabic"/>
              </a:rPr>
              <a:t>أو </a:t>
            </a:r>
            <a:r>
              <a:rPr lang="ar-SA" dirty="0">
                <a:solidFill>
                  <a:srgbClr val="000000"/>
                </a:solidFill>
                <a:latin typeface="Times New Roman"/>
                <a:ea typeface="Times New Roman"/>
                <a:cs typeface="Simplified Arabic"/>
              </a:rPr>
              <a:t>الوقف على لفظ الجلالة (الله) في قوله تعالى: </a:t>
            </a:r>
            <a:r>
              <a:rPr lang="ar-IQ" b="1" dirty="0">
                <a:solidFill>
                  <a:srgbClr val="000000"/>
                </a:solidFill>
                <a:ea typeface="Times New Roman"/>
                <a:cs typeface="QCF2BSML"/>
              </a:rPr>
              <a:t>ﱡ</a:t>
            </a:r>
            <a:r>
              <a:rPr lang="ar-IQ" b="1" dirty="0">
                <a:solidFill>
                  <a:srgbClr val="000000"/>
                </a:solidFill>
                <a:ea typeface="Times New Roman"/>
                <a:cs typeface="QCF2043"/>
              </a:rPr>
              <a:t> </a:t>
            </a:r>
            <a:r>
              <a:rPr lang="ar-SA" b="1" dirty="0">
                <a:solidFill>
                  <a:srgbClr val="000000"/>
                </a:solidFill>
                <a:ea typeface="Times New Roman"/>
                <a:cs typeface="QCF2043"/>
              </a:rPr>
              <a:t>ﲁ ﲂ  </a:t>
            </a:r>
            <a:r>
              <a:rPr lang="ar-SA" b="1" dirty="0" err="1">
                <a:solidFill>
                  <a:srgbClr val="000000"/>
                </a:solidFill>
                <a:ea typeface="Times New Roman"/>
                <a:cs typeface="QCF2043"/>
              </a:rPr>
              <a:t>ﲃﲄ</a:t>
            </a:r>
            <a:r>
              <a:rPr lang="ar-SA" b="1" dirty="0">
                <a:solidFill>
                  <a:srgbClr val="000000"/>
                </a:solidFill>
                <a:ea typeface="Times New Roman"/>
                <a:cs typeface="QCF2043"/>
              </a:rPr>
              <a:t> ﲅ </a:t>
            </a:r>
            <a:r>
              <a:rPr lang="ar-IQ" b="1" dirty="0">
                <a:solidFill>
                  <a:srgbClr val="000000"/>
                </a:solidFill>
                <a:ea typeface="Times New Roman"/>
                <a:cs typeface="QCF2BSML"/>
              </a:rPr>
              <a:t>ﱠ  </a:t>
            </a:r>
            <a:r>
              <a:rPr lang="ar-SA" dirty="0">
                <a:solidFill>
                  <a:srgbClr val="000000"/>
                </a:solidFill>
                <a:latin typeface="Times New Roman"/>
                <a:ea typeface="Times New Roman"/>
                <a:cs typeface="Simplified Arabic"/>
              </a:rPr>
              <a:t>، البقرة:258، ونحوها</a:t>
            </a:r>
            <a:r>
              <a:rPr lang="ar-SA" dirty="0" smtClean="0">
                <a:solidFill>
                  <a:srgbClr val="000000"/>
                </a:solidFill>
                <a:latin typeface="Times New Roman"/>
                <a:ea typeface="Times New Roman"/>
                <a:cs typeface="Simplified Arabic"/>
              </a:rPr>
              <a:t>.</a:t>
            </a:r>
            <a:endParaRPr lang="en-US" dirty="0" smtClean="0">
              <a:solidFill>
                <a:srgbClr val="000000"/>
              </a:solidFill>
              <a:latin typeface="Times New Roman"/>
              <a:ea typeface="Times New Roman"/>
              <a:cs typeface="Simplified Arabic"/>
            </a:endParaRPr>
          </a:p>
          <a:p>
            <a:pPr algn="justLow"/>
            <a:endParaRPr lang="en-US" sz="1600" dirty="0">
              <a:solidFill>
                <a:srgbClr val="000000"/>
              </a:solidFill>
              <a:latin typeface="Times New Roman"/>
              <a:cs typeface="Simplified Arabic"/>
            </a:endParaRPr>
          </a:p>
          <a:p>
            <a:pPr algn="justLow"/>
            <a:r>
              <a:rPr lang="en-US" sz="1400" dirty="0" smtClean="0"/>
              <a:t> </a:t>
            </a:r>
            <a:r>
              <a:rPr lang="ar-IQ" sz="1400" baseline="30000" dirty="0" smtClean="0">
                <a:latin typeface="Times New Roman"/>
                <a:ea typeface="Times New Roman"/>
                <a:cs typeface="Simplified Arabic"/>
              </a:rPr>
              <a:t>(1)</a:t>
            </a:r>
            <a:r>
              <a:rPr lang="ar-IQ" sz="1400" dirty="0" smtClean="0">
                <a:latin typeface="Times New Roman"/>
                <a:ea typeface="Times New Roman"/>
                <a:cs typeface="Simplified Arabic"/>
              </a:rPr>
              <a:t> </a:t>
            </a:r>
            <a:r>
              <a:rPr lang="ar-SA" sz="1400" dirty="0" smtClean="0">
                <a:latin typeface="Times New Roman"/>
                <a:ea typeface="Times New Roman"/>
                <a:cs typeface="Simplified Arabic"/>
              </a:rPr>
              <a:t>  </a:t>
            </a:r>
            <a:r>
              <a:rPr lang="ar-SA" sz="1400" dirty="0">
                <a:latin typeface="Times New Roman"/>
                <a:ea typeface="Times New Roman"/>
                <a:cs typeface="Simplified Arabic"/>
              </a:rPr>
              <a:t>ينظر: رسالة في قواعد التلاوة، 135.</a:t>
            </a:r>
            <a:endParaRPr lang="en-US" sz="1400" dirty="0">
              <a:latin typeface="Times New Roman"/>
              <a:ea typeface="Times New Roman"/>
            </a:endParaRPr>
          </a:p>
          <a:p>
            <a:pPr algn="justLow"/>
            <a:r>
              <a:rPr lang="ar-IQ" sz="1400" baseline="30000" dirty="0" smtClean="0">
                <a:latin typeface="Times New Roman"/>
                <a:ea typeface="Times New Roman"/>
                <a:cs typeface="Simplified Arabic"/>
              </a:rPr>
              <a:t>(2)</a:t>
            </a:r>
            <a:r>
              <a:rPr lang="ar-IQ" sz="1400" dirty="0" smtClean="0">
                <a:latin typeface="Times New Roman"/>
                <a:ea typeface="Times New Roman"/>
                <a:cs typeface="Simplified Arabic"/>
              </a:rPr>
              <a:t> </a:t>
            </a:r>
            <a:r>
              <a:rPr lang="ar-SA" sz="1400" dirty="0" smtClean="0">
                <a:latin typeface="Times New Roman"/>
                <a:ea typeface="Times New Roman"/>
                <a:cs typeface="Simplified Arabic"/>
              </a:rPr>
              <a:t>  </a:t>
            </a:r>
            <a:r>
              <a:rPr lang="ar-SA" sz="1400" dirty="0">
                <a:latin typeface="Times New Roman"/>
                <a:ea typeface="Times New Roman"/>
                <a:cs typeface="Simplified Arabic"/>
              </a:rPr>
              <a:t>التجويد وآداب التلاوة: 48</a:t>
            </a:r>
            <a:r>
              <a:rPr lang="ar-SA" sz="1200" dirty="0">
                <a:latin typeface="Times New Roman"/>
                <a:ea typeface="Times New Roman"/>
                <a:cs typeface="Simplified Arabic"/>
              </a:rPr>
              <a:t>.</a:t>
            </a:r>
            <a:endParaRPr lang="en-US" sz="900" dirty="0">
              <a:effectLst/>
              <a:latin typeface="Times New Roman"/>
              <a:ea typeface="Times New Roman"/>
            </a:endParaRPr>
          </a:p>
        </p:txBody>
      </p:sp>
      <p:sp>
        <p:nvSpPr>
          <p:cNvPr id="8" name="مستطيل 7"/>
          <p:cNvSpPr/>
          <p:nvPr/>
        </p:nvSpPr>
        <p:spPr>
          <a:xfrm>
            <a:off x="2123727" y="3311835"/>
            <a:ext cx="6825607" cy="900244"/>
          </a:xfrm>
          <a:prstGeom prst="rect">
            <a:avLst/>
          </a:prstGeom>
        </p:spPr>
        <p:style>
          <a:lnRef idx="1">
            <a:schemeClr val="accent3"/>
          </a:lnRef>
          <a:fillRef idx="2">
            <a:schemeClr val="accent3"/>
          </a:fillRef>
          <a:effectRef idx="1">
            <a:schemeClr val="accent3"/>
          </a:effectRef>
          <a:fontRef idx="minor">
            <a:schemeClr val="dk1"/>
          </a:fontRef>
        </p:style>
        <p:txBody>
          <a:bodyPr wrap="square" lIns="68579" tIns="34289" rIns="68579" bIns="34289">
            <a:spAutoFit/>
            <a:scene3d>
              <a:camera prst="orthographicFront"/>
              <a:lightRig rig="harsh" dir="t"/>
            </a:scene3d>
            <a:sp3d extrusionH="57150" prstMaterial="matte">
              <a:bevelT w="63500" h="12700" prst="angle"/>
              <a:contourClr>
                <a:schemeClr val="bg1">
                  <a:lumMod val="65000"/>
                </a:schemeClr>
              </a:contourClr>
            </a:sp3d>
          </a:bodyPr>
          <a:lstStyle/>
          <a:p>
            <a:pPr algn="justLow"/>
            <a:r>
              <a:rPr lang="ar-SA" dirty="0">
                <a:solidFill>
                  <a:srgbClr val="000000"/>
                </a:solidFill>
                <a:latin typeface="Times New Roman"/>
                <a:ea typeface="Times New Roman"/>
                <a:cs typeface="Simplified Arabic"/>
              </a:rPr>
              <a:t>كما </a:t>
            </a:r>
            <a:r>
              <a:rPr lang="ar-SA" dirty="0" err="1">
                <a:solidFill>
                  <a:srgbClr val="000000"/>
                </a:solidFill>
                <a:latin typeface="Times New Roman"/>
                <a:ea typeface="Times New Roman"/>
                <a:cs typeface="Simplified Arabic"/>
              </a:rPr>
              <a:t>لايصح</a:t>
            </a:r>
            <a:r>
              <a:rPr lang="ar-SA" dirty="0">
                <a:solidFill>
                  <a:srgbClr val="000000"/>
                </a:solidFill>
                <a:latin typeface="Times New Roman"/>
                <a:ea typeface="Times New Roman"/>
                <a:cs typeface="Simplified Arabic"/>
              </a:rPr>
              <a:t> الابتداء إلا بمناسب، فلا يجوز الابتداء بقوله تعالى:</a:t>
            </a:r>
            <a:r>
              <a:rPr lang="ar-SA" b="1" dirty="0">
                <a:solidFill>
                  <a:srgbClr val="000000"/>
                </a:solidFill>
                <a:ea typeface="Times New Roman"/>
                <a:cs typeface="QCF2BSML"/>
              </a:rPr>
              <a:t> </a:t>
            </a:r>
            <a:r>
              <a:rPr lang="ar-IQ" b="1" dirty="0">
                <a:solidFill>
                  <a:srgbClr val="000000"/>
                </a:solidFill>
                <a:ea typeface="Times New Roman"/>
                <a:cs typeface="QCF2BSML"/>
              </a:rPr>
              <a:t>ﱡ</a:t>
            </a:r>
            <a:r>
              <a:rPr lang="ar-IQ" b="1" dirty="0">
                <a:solidFill>
                  <a:srgbClr val="000000"/>
                </a:solidFill>
                <a:ea typeface="Times New Roman"/>
                <a:cs typeface="QCF2110"/>
              </a:rPr>
              <a:t> </a:t>
            </a:r>
            <a:r>
              <a:rPr lang="ar-SA" b="1" dirty="0">
                <a:solidFill>
                  <a:srgbClr val="000000"/>
                </a:solidFill>
                <a:ea typeface="Times New Roman"/>
                <a:cs typeface="QCF2110"/>
              </a:rPr>
              <a:t>ﲌ ﲍ ﲎ ﲏ  ﲐ ﲑ</a:t>
            </a:r>
            <a:r>
              <a:rPr lang="ar-SA" dirty="0">
                <a:solidFill>
                  <a:srgbClr val="000000"/>
                </a:solidFill>
                <a:latin typeface="Times New Roman"/>
                <a:ea typeface="Times New Roman"/>
                <a:cs typeface="Simplified Arabic"/>
              </a:rPr>
              <a:t> </a:t>
            </a:r>
            <a:r>
              <a:rPr lang="ar-IQ" b="1" dirty="0">
                <a:solidFill>
                  <a:srgbClr val="000000"/>
                </a:solidFill>
                <a:ea typeface="Times New Roman"/>
                <a:cs typeface="QCF2BSML"/>
              </a:rPr>
              <a:t>ﱠ  </a:t>
            </a:r>
            <a:r>
              <a:rPr lang="ar-SA" dirty="0">
                <a:solidFill>
                  <a:srgbClr val="000000"/>
                </a:solidFill>
                <a:latin typeface="Times New Roman"/>
                <a:ea typeface="Times New Roman"/>
                <a:cs typeface="Simplified Arabic"/>
              </a:rPr>
              <a:t>، المائدة:17، أو قوله تعالى: </a:t>
            </a:r>
            <a:r>
              <a:rPr lang="ar-IQ" b="1" dirty="0">
                <a:solidFill>
                  <a:srgbClr val="000000"/>
                </a:solidFill>
                <a:ea typeface="Times New Roman"/>
                <a:cs typeface="QCF2BSML"/>
              </a:rPr>
              <a:t>ﱡ</a:t>
            </a:r>
            <a:r>
              <a:rPr lang="ar-IQ" b="1" dirty="0">
                <a:solidFill>
                  <a:srgbClr val="000000"/>
                </a:solidFill>
                <a:ea typeface="Times New Roman"/>
                <a:cs typeface="QCF2120"/>
              </a:rPr>
              <a:t> </a:t>
            </a:r>
            <a:r>
              <a:rPr lang="ar-SA" b="1" dirty="0">
                <a:solidFill>
                  <a:srgbClr val="000000"/>
                </a:solidFill>
                <a:ea typeface="Times New Roman"/>
                <a:cs typeface="QCF2120"/>
              </a:rPr>
              <a:t>ﱿ ﲀ ﲁ </a:t>
            </a:r>
            <a:r>
              <a:rPr lang="ar-SA" b="1" dirty="0" err="1">
                <a:solidFill>
                  <a:srgbClr val="000000"/>
                </a:solidFill>
                <a:ea typeface="Times New Roman"/>
                <a:cs typeface="QCF2120"/>
              </a:rPr>
              <a:t>ﲂﲃ</a:t>
            </a:r>
            <a:r>
              <a:rPr lang="ar-IQ" b="1" dirty="0">
                <a:solidFill>
                  <a:srgbClr val="000000"/>
                </a:solidFill>
                <a:ea typeface="Times New Roman"/>
                <a:cs typeface="QCF2BSML"/>
              </a:rPr>
              <a:t>ﱠ  </a:t>
            </a:r>
            <a:r>
              <a:rPr lang="ar-SA" dirty="0">
                <a:solidFill>
                  <a:srgbClr val="000000"/>
                </a:solidFill>
                <a:latin typeface="Times New Roman"/>
                <a:ea typeface="Times New Roman"/>
                <a:cs typeface="Simplified Arabic"/>
              </a:rPr>
              <a:t>، المائدة:73، ونحوها.</a:t>
            </a:r>
            <a:endParaRPr lang="en-US" dirty="0">
              <a:effectLst/>
              <a:latin typeface="Times New Roman"/>
              <a:ea typeface="Times New Roman"/>
            </a:endParaRPr>
          </a:p>
        </p:txBody>
      </p:sp>
    </p:spTree>
    <p:extLst>
      <p:ext uri="{BB962C8B-B14F-4D97-AF65-F5344CB8AC3E}">
        <p14:creationId xmlns:p14="http://schemas.microsoft.com/office/powerpoint/2010/main" val="4015468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500" fill="hold"/>
                                        <p:tgtEl>
                                          <p:spTgt spid="8"/>
                                        </p:tgtEl>
                                        <p:attrNameLst>
                                          <p:attrName>ppt_w</p:attrName>
                                        </p:attrNameLst>
                                      </p:cBhvr>
                                      <p:tavLst>
                                        <p:tav tm="0">
                                          <p:val>
                                            <p:fltVal val="0"/>
                                          </p:val>
                                        </p:tav>
                                        <p:tav tm="100000">
                                          <p:val>
                                            <p:strVal val="#ppt_w"/>
                                          </p:val>
                                        </p:tav>
                                      </p:tavLst>
                                    </p:anim>
                                    <p:anim calcmode="lin" valueType="num">
                                      <p:cBhvr>
                                        <p:cTn id="14" dur="500" fill="hold"/>
                                        <p:tgtEl>
                                          <p:spTgt spid="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theme/theme1.xml><?xml version="1.0" encoding="utf-8"?>
<a:theme xmlns:a="http://schemas.openxmlformats.org/drawingml/2006/main" name="1_ربطة">
  <a:themeElements>
    <a:clrScheme name="أزرق">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ربطة">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ربطة">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981</TotalTime>
  <Words>435</Words>
  <Application>Microsoft Office PowerPoint</Application>
  <PresentationFormat>عرض على الشاشة (9:16)‏</PresentationFormat>
  <Paragraphs>28</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1_ربطة</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Moodi Alfayoumy</dc:creator>
  <cp:lastModifiedBy>DR.Ahmed Saker 2o1O</cp:lastModifiedBy>
  <cp:revision>66</cp:revision>
  <dcterms:created xsi:type="dcterms:W3CDTF">2018-09-14T18:51:34Z</dcterms:created>
  <dcterms:modified xsi:type="dcterms:W3CDTF">2020-03-08T03:23:57Z</dcterms:modified>
</cp:coreProperties>
</file>