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err="1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السادسةعشرة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400" dirty="0" smtClean="0">
                <a:cs typeface="B Jadid" pitchFamily="2" charset="-78"/>
              </a:rPr>
              <a:t>16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635896" y="25248"/>
            <a:ext cx="2550199" cy="438580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r>
              <a:rPr lang="ar-IQ" sz="24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أحكام  البسملة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37384" y="915566"/>
            <a:ext cx="8071634" cy="2654571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 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يبدو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لي رجحان البسملة للفاتحة ولكل سورة وردت بها، لأنها لو لم تكن كذلك لم يثبتها الصحابة في القرآن مع حرصهم على صيانته من التحريف والزيادة والنقصان، ولأن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مابين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الدفتين قرآن متواتر والبسملة منه، هذا بالإضافة إلى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مالدينا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من الروايات التي دلت إلى القول بجزئية البسملة في كل سور القرآن عدا سورة براءة لأنها جاءت بالسيف والبسملة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آمان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" نقل العلماء عن الإمام علي بن أبي طالب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  <a:sym typeface="V_Symbols"/>
              </a:rPr>
              <a:t>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، قال: ابن عباس </a:t>
            </a:r>
            <a:r>
              <a:rPr lang="ar-SA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  <a:sym typeface="V_Symbols"/>
              </a:rPr>
              <a:t>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سألت علياً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  <a:sym typeface="V_Symbols"/>
              </a:rPr>
              <a:t>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: لِمَ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لَمْ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تُكْتَبْ البسملة في أول براءة؟ فقال: لأن بسم الله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آمان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وبراءة ليس فيها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آمان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لأنها نزلت بالسيف، ولا تناسب بين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الآمان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والسيف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sz="1600" dirty="0" smtClean="0">
              <a:latin typeface="Times New Roman"/>
              <a:ea typeface="Times New Roman"/>
            </a:endParaRPr>
          </a:p>
          <a:p>
            <a:pPr algn="justLow"/>
            <a:endParaRPr lang="ar-IQ" sz="1400" b="1" dirty="0">
              <a:latin typeface="Times New Roman"/>
              <a:ea typeface="Times New Roman"/>
            </a:endParaRPr>
          </a:p>
          <a:p>
            <a:pPr algn="justLow"/>
            <a:r>
              <a:rPr lang="en-US" sz="1400" dirty="0" smtClean="0">
                <a:latin typeface="Times New Roman"/>
                <a:ea typeface="Times New Roman"/>
              </a:rPr>
              <a:t> </a:t>
            </a: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الوافي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شرح </a:t>
            </a:r>
            <a:r>
              <a:rPr lang="ar-IQ" sz="1400" dirty="0" err="1">
                <a:latin typeface="Traditional Arabic"/>
                <a:ea typeface="Times New Roman"/>
                <a:cs typeface="Simplified Arabic"/>
              </a:rPr>
              <a:t>الشاطبية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القراءات السبع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: 36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.</a:t>
            </a:r>
            <a:endParaRPr lang="ar-IQ" sz="1400" dirty="0" smtClean="0">
              <a:latin typeface="Times New Roman"/>
              <a:ea typeface="Times New Roman"/>
              <a:cs typeface="Simplified Arabic"/>
            </a:endParaRPr>
          </a:p>
          <a:p>
            <a:pPr marL="245110" indent="-245110" algn="justLow"/>
            <a:endParaRPr lang="ar-IQ" sz="1200" dirty="0">
              <a:effectLst/>
              <a:latin typeface="Times New Roman"/>
              <a:ea typeface="Times New Roman"/>
              <a:cs typeface="Simplified Arabic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1131590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7514104" y="3651870"/>
            <a:ext cx="1484690" cy="346247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أوجه البسملة: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7524328" y="395933"/>
            <a:ext cx="1484690" cy="3770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الرأي الراجح</a:t>
            </a:r>
            <a:r>
              <a:rPr lang="ar-SA" sz="2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 </a:t>
            </a:r>
            <a:endParaRPr lang="ar-AE" sz="20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262016" y="4155926"/>
            <a:ext cx="6753268" cy="838689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2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إذا أتى القارئ </a:t>
            </a:r>
            <a:r>
              <a:rPr lang="ar-SA" sz="20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بالاستعاذة</a:t>
            </a:r>
            <a:r>
              <a:rPr lang="ar-SA" sz="2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والبسملة ففيها أربعة </a:t>
            </a:r>
            <a:r>
              <a:rPr lang="ar-SA" sz="2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أوجه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2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ar-IQ" sz="20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فن التجويد: 18، والتجويد وآداب التلاوة: 74.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1944910" y="123478"/>
            <a:ext cx="6897946" cy="117724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1ـ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قطع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الجميع، (الوقف على </a:t>
            </a:r>
            <a:r>
              <a:rPr lang="ar-SA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الاستعاذة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والبسملة).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2ـ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وصل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البسملة بالسورة فقط.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3ـ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وصل </a:t>
            </a:r>
            <a:r>
              <a:rPr lang="ar-SA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الاستعاذة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بالبسملة فقط.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4ـ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وصل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الجميع، (وصل </a:t>
            </a:r>
            <a:r>
              <a:rPr lang="ar-SA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الاستعاذة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بالبسملة بأول السورة).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067972" y="1779662"/>
            <a:ext cx="6825607" cy="8181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وإذا فصل بالبسملة بين السورتين ففيها أربعة أوجه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أيضا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r>
              <a:rPr lang="en-US" sz="1600" dirty="0" smtClean="0"/>
              <a:t> </a:t>
            </a:r>
            <a:endParaRPr lang="ar-IQ" sz="1600" dirty="0" smtClean="0"/>
          </a:p>
          <a:p>
            <a:pPr algn="justLow"/>
            <a:endParaRPr lang="ar-IQ" sz="1400" baseline="30000" dirty="0"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ar-IQ" sz="1400" baseline="30000" dirty="0" smtClean="0">
              <a:latin typeface="Times New Roman"/>
              <a:ea typeface="Times New Roman"/>
              <a:cs typeface="Simplified Arabic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فن التجويد: 19، والتجويد وآداب التلاوة: 74.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080745" y="2718886"/>
            <a:ext cx="6812835" cy="1054133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1ـ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الوقف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على آخر السورة وعلى البسملة.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2ـ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الوقف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على آخر السورة ووصل البسملة بأول السورة الثانية.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3ـ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وصل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الجميع، وهذه الأوجه الثلاثة جائزة، والوجه الرابع، غير جائز وهو: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4ـ</a:t>
            </a:r>
            <a:r>
              <a:rPr lang="ar-IQ" sz="160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60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وصل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البسملة بآخر السورة والوقف عليها، لأن البسملة لأوائل السور لا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لأواخرها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221</Words>
  <Application>Microsoft Office PowerPoint</Application>
  <PresentationFormat>عرض على الشاشة (9:16)‏</PresentationFormat>
  <Paragraphs>30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61</cp:revision>
  <dcterms:created xsi:type="dcterms:W3CDTF">2018-09-14T18:51:34Z</dcterms:created>
  <dcterms:modified xsi:type="dcterms:W3CDTF">2020-03-08T02:50:53Z</dcterms:modified>
</cp:coreProperties>
</file>