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0" r:id="rId4"/>
    <p:sldId id="271" r:id="rId5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التاسعة عشرة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400" dirty="0" smtClean="0">
                <a:cs typeface="B Jadid" pitchFamily="2" charset="-78"/>
              </a:rPr>
              <a:t>19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635896" y="25248"/>
            <a:ext cx="2550199" cy="438580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24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اقسام </a:t>
            </a:r>
            <a:r>
              <a:rPr lang="ar-SA" sz="24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الوقــف 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52508" y="899068"/>
            <a:ext cx="8071634" cy="1700463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هو الذي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لا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يتعلق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بشيء من بعده لفظاً ولامعنى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أو " هو الذي يحسن الوقوف عليه والابتداء بما بعده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نحو الوقوف على كلمة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02"/>
              </a:rPr>
              <a:t>ﱫ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في قوله تعالى: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02"/>
              </a:rPr>
              <a:t> ﱣ ﱤ ﱥ ﱦ ﱧﱨ ﱩ  ﱪ ﱫ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43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البقرة: 5. وأكثر ما يكون عند رؤوس الآيات، وآخر كل قصة ومن علامات الوقف التام الإبتداء بالاستفهام، أو الابتداء بـ (ياء) النداء، أو بفعل الأمر، أو بـ (لام القسم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).</a:t>
            </a:r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التجويد وآداب التلاوة: 53.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فن التجويد: 82</a:t>
            </a:r>
            <a:r>
              <a:rPr lang="ar-SA" sz="1200" dirty="0" smtClean="0">
                <a:latin typeface="Times New Roman"/>
                <a:ea typeface="Times New Roman"/>
                <a:cs typeface="Simplified Arabic"/>
              </a:rPr>
              <a:t>.</a:t>
            </a:r>
            <a:r>
              <a:rPr lang="ar-IQ" sz="1200" dirty="0" smtClean="0">
                <a:latin typeface="Times New Roman"/>
                <a:ea typeface="Times New Roman"/>
                <a:cs typeface="Simplified Arabic"/>
              </a:rPr>
              <a:t>  </a:t>
            </a:r>
            <a:endParaRPr lang="en-US" sz="9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891106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36172" y="148359"/>
            <a:ext cx="2562789" cy="31546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الوقف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ينقسم إلى أربعة أقسام هي:</a:t>
            </a:r>
            <a:endParaRPr lang="en-US" sz="16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245692" y="3435846"/>
            <a:ext cx="6753268" cy="1269576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 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وهو الوقف على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ما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يتعلق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به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ما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بعده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معنى لا لفظاً 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3</a:t>
            </a:r>
            <a:r>
              <a:rPr lang="ar-SA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كالوقوف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على: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02"/>
              </a:rPr>
              <a:t>ﱒ ﱓ ﱔ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البقرة:3، وكذلك على: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003"/>
              </a:rPr>
              <a:t> 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03"/>
              </a:rPr>
              <a:t>ﱨ ﱩ ﱪ ﱫ</a:t>
            </a:r>
            <a:r>
              <a:rPr lang="ar-SA" sz="1600" b="1" dirty="0">
                <a:solidFill>
                  <a:srgbClr val="000000"/>
                </a:solidFill>
                <a:latin typeface="Times New Roman"/>
                <a:ea typeface="Times New Roman"/>
                <a:cs typeface="QCF2043"/>
              </a:rPr>
              <a:t> 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البقرة: 9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ar-IQ" sz="1600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فن التجويد: 83.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36171" y="536498"/>
            <a:ext cx="2562789" cy="31546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أولاً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ــ  الوقف التام: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439132" y="3031235"/>
            <a:ext cx="2562789" cy="31546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ثانياً ــ  الوقف الكافي: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2" grpId="0" animBg="1"/>
      <p:bldP spid="13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2069644" y="1059582"/>
            <a:ext cx="6897946" cy="262379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وهو الوقف على ما يتعلق به ما بعده لفظاً ومعنىً، ولكنه أفاد معنىً مقصوداً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أو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هو الذي يحسن الوقوف عليه ولا يحسن الابتداء بما بعده، لتعلقه به في اللفظ والمعنى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2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كالوقف على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01"/>
              </a:rPr>
              <a:t>ﱁ ﱂ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أو على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01"/>
              </a:rPr>
              <a:t>ﱆ ﱇ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، فهو حسن لأن المراد من ذلك مفهوم، ولكن </a:t>
            </a:r>
            <a:r>
              <a:rPr lang="ar-SA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لايحسن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الابتداء بـ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01"/>
              </a:rPr>
              <a:t>ﱃ ﱄ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أو بـ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01"/>
              </a:rPr>
              <a:t>ﱈ ﱉ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لتعلقّه لفظاً إذ هو (مجرور) ولا يبدأ عامة القرّاء بالجار والمجرور لأن الابتداء بالمجرور 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القبيح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3</a:t>
            </a:r>
            <a:r>
              <a:rPr lang="ar-SA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وعلامته: (صلى</a:t>
            </a:r>
            <a:r>
              <a:rPr lang="ar-SA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).</a:t>
            </a:r>
            <a:endParaRPr lang="ar-IQ" dirty="0" smtClean="0">
              <a:solidFill>
                <a:srgbClr val="000000"/>
              </a:solidFill>
              <a:latin typeface="Times New Roman"/>
              <a:ea typeface="Times New Roman"/>
              <a:cs typeface="Simplified Arabic"/>
            </a:endParaRP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فن التجويد: 83.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التجويد وآداب التلاوة: 54.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SA" sz="1400" dirty="0">
                <a:latin typeface="Times New Roman"/>
                <a:ea typeface="Times New Roman"/>
                <a:cs typeface="Simplified Arabic"/>
              </a:rPr>
              <a:t>ينظر: المصدر نفسه: 54.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7025590" y="415403"/>
            <a:ext cx="1926601" cy="31546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ثالثا</a:t>
            </a:r>
            <a:r>
              <a:rPr lang="ar-SA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 </a:t>
            </a:r>
            <a:r>
              <a:rPr lang="ar-SA" sz="16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ــ  الوقف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الحسن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7251432" y="195486"/>
            <a:ext cx="1697901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justLow"/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رابعا- الوقف القبيح</a:t>
            </a:r>
            <a:endParaRPr lang="en-US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7534"/>
            <a:ext cx="7907337" cy="395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5114844"/>
      </p:ext>
    </p:extLst>
  </p:cSld>
  <p:clrMapOvr>
    <a:masterClrMapping/>
  </p:clrMapOvr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232</Words>
  <Application>Microsoft Office PowerPoint</Application>
  <PresentationFormat>عرض على الشاشة (9:16)‏</PresentationFormat>
  <Paragraphs>29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1_ربطة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75</cp:revision>
  <dcterms:created xsi:type="dcterms:W3CDTF">2018-09-14T18:51:34Z</dcterms:created>
  <dcterms:modified xsi:type="dcterms:W3CDTF">2020-03-08T11:14:25Z</dcterms:modified>
</cp:coreProperties>
</file>