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83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37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64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118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94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55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34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74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22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4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5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8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41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12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0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72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8CA9-D09B-4583-B774-274038103CCD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1F3E5D-E101-44D1-95E0-BCE9964A3D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69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F6E3B89-1D0D-4720-B73B-310728FA2E3F}"/>
              </a:ext>
            </a:extLst>
          </p:cNvPr>
          <p:cNvSpPr/>
          <p:nvPr/>
        </p:nvSpPr>
        <p:spPr>
          <a:xfrm>
            <a:off x="2707690" y="479394"/>
            <a:ext cx="7217546" cy="1544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bg2">
                    <a:lumMod val="90000"/>
                  </a:schemeClr>
                </a:solidFill>
              </a:rPr>
              <a:t>وسط اللسان</a:t>
            </a:r>
            <a:endParaRPr lang="tr-TR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5A951D56-87A4-4377-83C9-365252663FD1}"/>
              </a:ext>
            </a:extLst>
          </p:cNvPr>
          <p:cNvSpPr/>
          <p:nvPr/>
        </p:nvSpPr>
        <p:spPr>
          <a:xfrm>
            <a:off x="5272595" y="2394751"/>
            <a:ext cx="3437139" cy="2068497"/>
          </a:xfrm>
          <a:prstGeom prst="downArrow">
            <a:avLst>
              <a:gd name="adj1" fmla="val 50000"/>
              <a:gd name="adj2" fmla="val 48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chemeClr val="bg2">
                    <a:lumMod val="90000"/>
                  </a:schemeClr>
                </a:solidFill>
              </a:rPr>
              <a:t>وسط اللسان مع ما يليه من سقف الحنك الأعلى</a:t>
            </a:r>
            <a:endParaRPr lang="tr-TR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شمس 5">
            <a:extLst>
              <a:ext uri="{FF2B5EF4-FFF2-40B4-BE49-F238E27FC236}">
                <a16:creationId xmlns:a16="http://schemas.microsoft.com/office/drawing/2014/main" id="{B6CBFF6D-C203-4C3E-9E35-2505C6A16C92}"/>
              </a:ext>
            </a:extLst>
          </p:cNvPr>
          <p:cNvSpPr/>
          <p:nvPr/>
        </p:nvSpPr>
        <p:spPr>
          <a:xfrm>
            <a:off x="7975108" y="4918226"/>
            <a:ext cx="1802167" cy="12517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ج</a:t>
            </a:r>
            <a:endParaRPr lang="tr-TR" dirty="0"/>
          </a:p>
        </p:txBody>
      </p:sp>
      <p:sp>
        <p:nvSpPr>
          <p:cNvPr id="7" name="شمس 6">
            <a:extLst>
              <a:ext uri="{FF2B5EF4-FFF2-40B4-BE49-F238E27FC236}">
                <a16:creationId xmlns:a16="http://schemas.microsoft.com/office/drawing/2014/main" id="{9818A7B6-CC12-47BF-BD16-4A58BF553BA6}"/>
              </a:ext>
            </a:extLst>
          </p:cNvPr>
          <p:cNvSpPr/>
          <p:nvPr/>
        </p:nvSpPr>
        <p:spPr>
          <a:xfrm>
            <a:off x="6074546" y="4813914"/>
            <a:ext cx="1544715" cy="146037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ش</a:t>
            </a:r>
            <a:endParaRPr lang="tr-TR" dirty="0"/>
          </a:p>
        </p:txBody>
      </p:sp>
      <p:sp>
        <p:nvSpPr>
          <p:cNvPr id="8" name="شمس 7">
            <a:extLst>
              <a:ext uri="{FF2B5EF4-FFF2-40B4-BE49-F238E27FC236}">
                <a16:creationId xmlns:a16="http://schemas.microsoft.com/office/drawing/2014/main" id="{A1CCF55C-D3F3-46DE-9881-AF3499841390}"/>
              </a:ext>
            </a:extLst>
          </p:cNvPr>
          <p:cNvSpPr/>
          <p:nvPr/>
        </p:nvSpPr>
        <p:spPr>
          <a:xfrm>
            <a:off x="3935768" y="4866071"/>
            <a:ext cx="1782931" cy="135606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ياء غير مدية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223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F49AA9-D6F4-49C8-B61A-C4AA4806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5195"/>
          </a:xfrm>
        </p:spPr>
        <p:txBody>
          <a:bodyPr>
            <a:normAutofit/>
          </a:bodyPr>
          <a:lstStyle/>
          <a:p>
            <a:pPr algn="ctr"/>
            <a:r>
              <a:rPr lang="ar-EG" sz="4000" dirty="0">
                <a:solidFill>
                  <a:schemeClr val="accent1"/>
                </a:solidFill>
              </a:rPr>
              <a:t>حرف الجيم </a:t>
            </a:r>
            <a:endParaRPr lang="tr-TR" sz="4000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FA175A1-6FC4-46D0-B5D6-B84ACCF41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34" y="2133600"/>
            <a:ext cx="5488957" cy="3778250"/>
          </a:xfrm>
        </p:spPr>
      </p:pic>
    </p:spTree>
    <p:extLst>
      <p:ext uri="{BB962C8B-B14F-4D97-AF65-F5344CB8AC3E}">
        <p14:creationId xmlns:p14="http://schemas.microsoft.com/office/powerpoint/2010/main" val="37790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DD1B82-31CB-4F23-92F7-30841F3B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24791"/>
          </a:xfrm>
        </p:spPr>
        <p:txBody>
          <a:bodyPr>
            <a:normAutofit/>
          </a:bodyPr>
          <a:lstStyle/>
          <a:p>
            <a:pPr algn="ctr"/>
            <a:r>
              <a:rPr lang="ar-EG" sz="4400" dirty="0">
                <a:solidFill>
                  <a:schemeClr val="accent1"/>
                </a:solidFill>
              </a:rPr>
              <a:t>حرف الشن </a:t>
            </a:r>
            <a:endParaRPr lang="tr-TR" sz="4400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F514252-0512-46C8-BEEE-013CD6544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34" y="2133600"/>
            <a:ext cx="5488957" cy="3778250"/>
          </a:xfrm>
        </p:spPr>
      </p:pic>
    </p:spTree>
    <p:extLst>
      <p:ext uri="{BB962C8B-B14F-4D97-AF65-F5344CB8AC3E}">
        <p14:creationId xmlns:p14="http://schemas.microsoft.com/office/powerpoint/2010/main" val="213812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8960D-5C15-486B-81CA-A2145DCE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42546"/>
          </a:xfrm>
        </p:spPr>
        <p:txBody>
          <a:bodyPr>
            <a:normAutofit/>
          </a:bodyPr>
          <a:lstStyle/>
          <a:p>
            <a:pPr algn="ctr"/>
            <a:r>
              <a:rPr lang="ar-EG" sz="4000" dirty="0">
                <a:solidFill>
                  <a:schemeClr val="accent1"/>
                </a:solidFill>
              </a:rPr>
              <a:t>حرف الياء غير المدية</a:t>
            </a:r>
            <a:endParaRPr lang="tr-TR" sz="4000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2C39017-62B9-4DE0-9C84-428EB3E84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34" y="2133600"/>
            <a:ext cx="5488957" cy="3778250"/>
          </a:xfrm>
        </p:spPr>
      </p:pic>
    </p:spTree>
    <p:extLst>
      <p:ext uri="{BB962C8B-B14F-4D97-AF65-F5344CB8AC3E}">
        <p14:creationId xmlns:p14="http://schemas.microsoft.com/office/powerpoint/2010/main" val="248488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B1978A-A8DC-4FB7-BF43-DF17B6A6E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2E6B754-AF24-4CDE-AE2A-0A41CB8A84FD}"/>
              </a:ext>
            </a:extLst>
          </p:cNvPr>
          <p:cNvSpPr/>
          <p:nvPr/>
        </p:nvSpPr>
        <p:spPr>
          <a:xfrm>
            <a:off x="4580878" y="577049"/>
            <a:ext cx="4847207" cy="976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078476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24</Words>
  <Application>Microsoft Office PowerPoint</Application>
  <PresentationFormat>شاشة عريضة</PresentationFormat>
  <Paragraphs>8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ربطة</vt:lpstr>
      <vt:lpstr>عرض تقديمي في PowerPoint</vt:lpstr>
      <vt:lpstr>حرف الجيم </vt:lpstr>
      <vt:lpstr>حرف الشن </vt:lpstr>
      <vt:lpstr>حرف الياء غير المدية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ASMAA ALMADANI</dc:creator>
  <cp:lastModifiedBy>ASMAA ALMADANI</cp:lastModifiedBy>
  <cp:revision>2</cp:revision>
  <dcterms:created xsi:type="dcterms:W3CDTF">2020-03-07T21:22:22Z</dcterms:created>
  <dcterms:modified xsi:type="dcterms:W3CDTF">2020-03-07T21:32:48Z</dcterms:modified>
</cp:coreProperties>
</file>