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63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70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865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3792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699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9613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133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066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2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950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72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8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04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86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07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57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13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B2BA00-9206-4B2C-B97D-7A717101D6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F003-5932-437C-92A5-DD94042248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839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E231364-3008-4AD0-8339-4F91DAF75FE0}"/>
              </a:ext>
            </a:extLst>
          </p:cNvPr>
          <p:cNvSpPr/>
          <p:nvPr/>
        </p:nvSpPr>
        <p:spPr>
          <a:xfrm>
            <a:off x="1615736" y="994299"/>
            <a:ext cx="8487051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/>
              <a:t>طرف اللسان </a:t>
            </a:r>
            <a:endParaRPr lang="tr-TR" sz="3600" dirty="0"/>
          </a:p>
        </p:txBody>
      </p:sp>
      <p:sp>
        <p:nvSpPr>
          <p:cNvPr id="5" name="سهم: لأسفل 4">
            <a:extLst>
              <a:ext uri="{FF2B5EF4-FFF2-40B4-BE49-F238E27FC236}">
                <a16:creationId xmlns:a16="http://schemas.microsoft.com/office/drawing/2014/main" id="{296E7A51-2456-4C98-B81F-B68356D14C75}"/>
              </a:ext>
            </a:extLst>
          </p:cNvPr>
          <p:cNvSpPr/>
          <p:nvPr/>
        </p:nvSpPr>
        <p:spPr>
          <a:xfrm>
            <a:off x="4412203" y="2263806"/>
            <a:ext cx="2778710" cy="2432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/>
              <a:t>من طرف اللسان مع ما يليه من أصول الثنايا العليا</a:t>
            </a:r>
            <a:endParaRPr lang="tr-TR" sz="2000" dirty="0"/>
          </a:p>
        </p:txBody>
      </p:sp>
      <p:sp>
        <p:nvSpPr>
          <p:cNvPr id="6" name="شمس 5">
            <a:extLst>
              <a:ext uri="{FF2B5EF4-FFF2-40B4-BE49-F238E27FC236}">
                <a16:creationId xmlns:a16="http://schemas.microsoft.com/office/drawing/2014/main" id="{A0FD62CC-7C32-4B00-B5FB-E5D78FD00A03}"/>
              </a:ext>
            </a:extLst>
          </p:cNvPr>
          <p:cNvSpPr/>
          <p:nvPr/>
        </p:nvSpPr>
        <p:spPr>
          <a:xfrm>
            <a:off x="6986726" y="4900474"/>
            <a:ext cx="1589103" cy="11718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ط</a:t>
            </a:r>
            <a:endParaRPr lang="tr-TR" dirty="0"/>
          </a:p>
        </p:txBody>
      </p:sp>
      <p:sp>
        <p:nvSpPr>
          <p:cNvPr id="7" name="شمس 6">
            <a:extLst>
              <a:ext uri="{FF2B5EF4-FFF2-40B4-BE49-F238E27FC236}">
                <a16:creationId xmlns:a16="http://schemas.microsoft.com/office/drawing/2014/main" id="{3789219F-FA74-4872-9F53-E5281FA9E887}"/>
              </a:ext>
            </a:extLst>
          </p:cNvPr>
          <p:cNvSpPr/>
          <p:nvPr/>
        </p:nvSpPr>
        <p:spPr>
          <a:xfrm>
            <a:off x="5162365" y="5011444"/>
            <a:ext cx="1278385" cy="94991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د</a:t>
            </a:r>
            <a:endParaRPr lang="tr-TR" dirty="0"/>
          </a:p>
        </p:txBody>
      </p:sp>
      <p:sp>
        <p:nvSpPr>
          <p:cNvPr id="8" name="شمس 7">
            <a:extLst>
              <a:ext uri="{FF2B5EF4-FFF2-40B4-BE49-F238E27FC236}">
                <a16:creationId xmlns:a16="http://schemas.microsoft.com/office/drawing/2014/main" id="{75FE76EA-9134-4457-8716-7AA5BC11304E}"/>
              </a:ext>
            </a:extLst>
          </p:cNvPr>
          <p:cNvSpPr/>
          <p:nvPr/>
        </p:nvSpPr>
        <p:spPr>
          <a:xfrm>
            <a:off x="3133817" y="5011444"/>
            <a:ext cx="1278386" cy="97654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ت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355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F0BB7B-859A-449E-A19D-5CA650DD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5465"/>
          </a:xfrm>
        </p:spPr>
        <p:txBody>
          <a:bodyPr/>
          <a:lstStyle/>
          <a:p>
            <a:pPr algn="ctr"/>
            <a:r>
              <a:rPr lang="ar-EG" dirty="0">
                <a:solidFill>
                  <a:schemeClr val="accent1"/>
                </a:solidFill>
              </a:rPr>
              <a:t>حرف الطاء والدال والتاء 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2CAC26EA-13A9-4712-B5C2-B5CA79017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33" y="2052638"/>
            <a:ext cx="6801298" cy="4195762"/>
          </a:xfrm>
        </p:spPr>
      </p:pic>
    </p:spTree>
    <p:extLst>
      <p:ext uri="{BB962C8B-B14F-4D97-AF65-F5344CB8AC3E}">
        <p14:creationId xmlns:p14="http://schemas.microsoft.com/office/powerpoint/2010/main" val="367061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E231364-3008-4AD0-8339-4F91DAF75FE0}"/>
              </a:ext>
            </a:extLst>
          </p:cNvPr>
          <p:cNvSpPr/>
          <p:nvPr/>
        </p:nvSpPr>
        <p:spPr>
          <a:xfrm>
            <a:off x="1615736" y="994299"/>
            <a:ext cx="8487051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/>
              <a:t>طرف اللسان </a:t>
            </a:r>
            <a:endParaRPr lang="tr-TR" sz="3600" dirty="0"/>
          </a:p>
        </p:txBody>
      </p:sp>
      <p:sp>
        <p:nvSpPr>
          <p:cNvPr id="5" name="سهم: لأسفل 4">
            <a:extLst>
              <a:ext uri="{FF2B5EF4-FFF2-40B4-BE49-F238E27FC236}">
                <a16:creationId xmlns:a16="http://schemas.microsoft.com/office/drawing/2014/main" id="{296E7A51-2456-4C98-B81F-B68356D14C75}"/>
              </a:ext>
            </a:extLst>
          </p:cNvPr>
          <p:cNvSpPr/>
          <p:nvPr/>
        </p:nvSpPr>
        <p:spPr>
          <a:xfrm>
            <a:off x="4412203" y="2263806"/>
            <a:ext cx="2778710" cy="2432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من طرف اللسان وفوق الثنايا السفلي</a:t>
            </a:r>
            <a:r>
              <a:rPr lang="ar-EG" dirty="0"/>
              <a:t> </a:t>
            </a:r>
            <a:endParaRPr lang="tr-TR" sz="2000" dirty="0"/>
          </a:p>
        </p:txBody>
      </p:sp>
      <p:sp>
        <p:nvSpPr>
          <p:cNvPr id="6" name="شمس 5">
            <a:extLst>
              <a:ext uri="{FF2B5EF4-FFF2-40B4-BE49-F238E27FC236}">
                <a16:creationId xmlns:a16="http://schemas.microsoft.com/office/drawing/2014/main" id="{A0FD62CC-7C32-4B00-B5FB-E5D78FD00A03}"/>
              </a:ext>
            </a:extLst>
          </p:cNvPr>
          <p:cNvSpPr/>
          <p:nvPr/>
        </p:nvSpPr>
        <p:spPr>
          <a:xfrm>
            <a:off x="6986726" y="4900474"/>
            <a:ext cx="1589103" cy="11718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ص</a:t>
            </a:r>
            <a:endParaRPr lang="tr-TR" dirty="0"/>
          </a:p>
        </p:txBody>
      </p:sp>
      <p:sp>
        <p:nvSpPr>
          <p:cNvPr id="7" name="شمس 6">
            <a:extLst>
              <a:ext uri="{FF2B5EF4-FFF2-40B4-BE49-F238E27FC236}">
                <a16:creationId xmlns:a16="http://schemas.microsoft.com/office/drawing/2014/main" id="{3789219F-FA74-4872-9F53-E5281FA9E887}"/>
              </a:ext>
            </a:extLst>
          </p:cNvPr>
          <p:cNvSpPr/>
          <p:nvPr/>
        </p:nvSpPr>
        <p:spPr>
          <a:xfrm>
            <a:off x="5162365" y="5011444"/>
            <a:ext cx="1278385" cy="94991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ز</a:t>
            </a:r>
            <a:endParaRPr lang="tr-TR" dirty="0"/>
          </a:p>
        </p:txBody>
      </p:sp>
      <p:sp>
        <p:nvSpPr>
          <p:cNvPr id="8" name="شمس 7">
            <a:extLst>
              <a:ext uri="{FF2B5EF4-FFF2-40B4-BE49-F238E27FC236}">
                <a16:creationId xmlns:a16="http://schemas.microsoft.com/office/drawing/2014/main" id="{75FE76EA-9134-4457-8716-7AA5BC11304E}"/>
              </a:ext>
            </a:extLst>
          </p:cNvPr>
          <p:cNvSpPr/>
          <p:nvPr/>
        </p:nvSpPr>
        <p:spPr>
          <a:xfrm>
            <a:off x="3133817" y="5011444"/>
            <a:ext cx="1278386" cy="97654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س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096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187E06-F4A4-4ED1-A4B9-8C06BBAD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6587"/>
          </a:xfrm>
        </p:spPr>
        <p:txBody>
          <a:bodyPr/>
          <a:lstStyle/>
          <a:p>
            <a:pPr algn="ctr"/>
            <a:r>
              <a:rPr lang="ar-EG" dirty="0">
                <a:solidFill>
                  <a:schemeClr val="accent1"/>
                </a:solidFill>
              </a:rPr>
              <a:t>حروف الصاد والسين والزاي 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5C52E28-FF1C-4BD7-972C-2CAC55F62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33" y="2052638"/>
            <a:ext cx="6095509" cy="4195762"/>
          </a:xfrm>
        </p:spPr>
      </p:pic>
    </p:spTree>
    <p:extLst>
      <p:ext uri="{BB962C8B-B14F-4D97-AF65-F5344CB8AC3E}">
        <p14:creationId xmlns:p14="http://schemas.microsoft.com/office/powerpoint/2010/main" val="63092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E231364-3008-4AD0-8339-4F91DAF75FE0}"/>
              </a:ext>
            </a:extLst>
          </p:cNvPr>
          <p:cNvSpPr/>
          <p:nvPr/>
        </p:nvSpPr>
        <p:spPr>
          <a:xfrm>
            <a:off x="1615736" y="994299"/>
            <a:ext cx="8487051" cy="108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/>
              <a:t>طرف اللسان </a:t>
            </a:r>
            <a:endParaRPr lang="tr-TR" sz="3600" dirty="0"/>
          </a:p>
        </p:txBody>
      </p:sp>
      <p:sp>
        <p:nvSpPr>
          <p:cNvPr id="5" name="سهم: لأسفل 4">
            <a:extLst>
              <a:ext uri="{FF2B5EF4-FFF2-40B4-BE49-F238E27FC236}">
                <a16:creationId xmlns:a16="http://schemas.microsoft.com/office/drawing/2014/main" id="{296E7A51-2456-4C98-B81F-B68356D14C75}"/>
              </a:ext>
            </a:extLst>
          </p:cNvPr>
          <p:cNvSpPr/>
          <p:nvPr/>
        </p:nvSpPr>
        <p:spPr>
          <a:xfrm>
            <a:off x="4412203" y="2263806"/>
            <a:ext cx="2778710" cy="2432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من طرف اللسان مع أطراف الثنايا العليا</a:t>
            </a:r>
            <a:endParaRPr lang="tr-TR" sz="2000" dirty="0"/>
          </a:p>
        </p:txBody>
      </p:sp>
      <p:sp>
        <p:nvSpPr>
          <p:cNvPr id="6" name="شمس 5">
            <a:extLst>
              <a:ext uri="{FF2B5EF4-FFF2-40B4-BE49-F238E27FC236}">
                <a16:creationId xmlns:a16="http://schemas.microsoft.com/office/drawing/2014/main" id="{A0FD62CC-7C32-4B00-B5FB-E5D78FD00A03}"/>
              </a:ext>
            </a:extLst>
          </p:cNvPr>
          <p:cNvSpPr/>
          <p:nvPr/>
        </p:nvSpPr>
        <p:spPr>
          <a:xfrm>
            <a:off x="6986726" y="4900474"/>
            <a:ext cx="1589103" cy="11718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ظ</a:t>
            </a:r>
            <a:endParaRPr lang="tr-TR" dirty="0"/>
          </a:p>
        </p:txBody>
      </p:sp>
      <p:sp>
        <p:nvSpPr>
          <p:cNvPr id="7" name="شمس 6">
            <a:extLst>
              <a:ext uri="{FF2B5EF4-FFF2-40B4-BE49-F238E27FC236}">
                <a16:creationId xmlns:a16="http://schemas.microsoft.com/office/drawing/2014/main" id="{3789219F-FA74-4872-9F53-E5281FA9E887}"/>
              </a:ext>
            </a:extLst>
          </p:cNvPr>
          <p:cNvSpPr/>
          <p:nvPr/>
        </p:nvSpPr>
        <p:spPr>
          <a:xfrm>
            <a:off x="5162365" y="5011444"/>
            <a:ext cx="1278385" cy="94991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ذ</a:t>
            </a:r>
            <a:endParaRPr lang="tr-TR" dirty="0"/>
          </a:p>
        </p:txBody>
      </p:sp>
      <p:sp>
        <p:nvSpPr>
          <p:cNvPr id="8" name="شمس 7">
            <a:extLst>
              <a:ext uri="{FF2B5EF4-FFF2-40B4-BE49-F238E27FC236}">
                <a16:creationId xmlns:a16="http://schemas.microsoft.com/office/drawing/2014/main" id="{75FE76EA-9134-4457-8716-7AA5BC11304E}"/>
              </a:ext>
            </a:extLst>
          </p:cNvPr>
          <p:cNvSpPr/>
          <p:nvPr/>
        </p:nvSpPr>
        <p:spPr>
          <a:xfrm>
            <a:off x="3133817" y="5011444"/>
            <a:ext cx="1278386" cy="97654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ث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852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1F7657-5FF3-4E5A-B823-09AF8587C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0975"/>
          </a:xfrm>
        </p:spPr>
        <p:txBody>
          <a:bodyPr/>
          <a:lstStyle/>
          <a:p>
            <a:pPr algn="ctr"/>
            <a:r>
              <a:rPr lang="ar-EG" sz="4400" dirty="0">
                <a:solidFill>
                  <a:schemeClr val="accent1"/>
                </a:solidFill>
              </a:rPr>
              <a:t>حروف الظاء والذال والثاء</a:t>
            </a:r>
            <a:endParaRPr lang="tr-TR" sz="4400" dirty="0">
              <a:solidFill>
                <a:schemeClr val="accent1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7F79D70-1375-40E3-A921-2C0F9134C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33" y="2052638"/>
            <a:ext cx="6095509" cy="4195762"/>
          </a:xfrm>
        </p:spPr>
      </p:pic>
    </p:spTree>
    <p:extLst>
      <p:ext uri="{BB962C8B-B14F-4D97-AF65-F5344CB8AC3E}">
        <p14:creationId xmlns:p14="http://schemas.microsoft.com/office/powerpoint/2010/main" val="3986500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</TotalTime>
  <Words>50</Words>
  <Application>Microsoft Office PowerPoint</Application>
  <PresentationFormat>شاشة عريضة</PresentationFormat>
  <Paragraphs>18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أيون</vt:lpstr>
      <vt:lpstr>عرض تقديمي في PowerPoint</vt:lpstr>
      <vt:lpstr>حرف الطاء والدال والتاء </vt:lpstr>
      <vt:lpstr>عرض تقديمي في PowerPoint</vt:lpstr>
      <vt:lpstr>حروف الصاد والسين والزاي </vt:lpstr>
      <vt:lpstr>عرض تقديمي في PowerPoint</vt:lpstr>
      <vt:lpstr>حروف الظاء والذال والثاء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ASMAA ALMADANI</dc:creator>
  <cp:lastModifiedBy>ASMAA ALMADANI</cp:lastModifiedBy>
  <cp:revision>2</cp:revision>
  <dcterms:created xsi:type="dcterms:W3CDTF">2020-03-07T21:58:31Z</dcterms:created>
  <dcterms:modified xsi:type="dcterms:W3CDTF">2020-03-07T22:08:09Z</dcterms:modified>
</cp:coreProperties>
</file>