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24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58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18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75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106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00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972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48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295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03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89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6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93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75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943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22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05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AE958B-04ED-4059-93FB-1E4F55E2D53A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EEEA-F435-4312-AE24-40E465BCDB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322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CE3A973-11B3-425A-8317-F02BF0010DDE}"/>
              </a:ext>
            </a:extLst>
          </p:cNvPr>
          <p:cNvSpPr/>
          <p:nvPr/>
        </p:nvSpPr>
        <p:spPr>
          <a:xfrm>
            <a:off x="1766657" y="825623"/>
            <a:ext cx="8407154" cy="1358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طرف اللسان </a:t>
            </a:r>
            <a:endParaRPr lang="tr-TR" sz="4000" dirty="0"/>
          </a:p>
        </p:txBody>
      </p:sp>
      <p:sp>
        <p:nvSpPr>
          <p:cNvPr id="6" name="سهم: لأسفل 5">
            <a:extLst>
              <a:ext uri="{FF2B5EF4-FFF2-40B4-BE49-F238E27FC236}">
                <a16:creationId xmlns:a16="http://schemas.microsoft.com/office/drawing/2014/main" id="{2D0DA6A1-EAD9-4B1C-B7AA-C6378EECCC46}"/>
              </a:ext>
            </a:extLst>
          </p:cNvPr>
          <p:cNvSpPr/>
          <p:nvPr/>
        </p:nvSpPr>
        <p:spPr>
          <a:xfrm>
            <a:off x="7137644" y="2388092"/>
            <a:ext cx="2725447" cy="2170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600" dirty="0"/>
              <a:t>من طرف اللسان مع ما يحاذيه من لثة الأسنان </a:t>
            </a:r>
            <a:endParaRPr lang="tr-TR" sz="1600" dirty="0"/>
          </a:p>
          <a:p>
            <a:pPr algn="ctr" rtl="1"/>
            <a:r>
              <a:rPr lang="ar-SA" sz="1600" dirty="0"/>
              <a:t>العليا</a:t>
            </a:r>
            <a:r>
              <a:rPr lang="ar-EG" sz="1600" dirty="0"/>
              <a:t> يخرج حرف </a:t>
            </a:r>
            <a:endParaRPr lang="tr-TR" dirty="0"/>
          </a:p>
        </p:txBody>
      </p:sp>
      <p:sp>
        <p:nvSpPr>
          <p:cNvPr id="7" name="سهم: لأسفل 6">
            <a:extLst>
              <a:ext uri="{FF2B5EF4-FFF2-40B4-BE49-F238E27FC236}">
                <a16:creationId xmlns:a16="http://schemas.microsoft.com/office/drawing/2014/main" id="{E329A26F-4761-416F-A537-EEABBE9C628A}"/>
              </a:ext>
            </a:extLst>
          </p:cNvPr>
          <p:cNvSpPr/>
          <p:nvPr/>
        </p:nvSpPr>
        <p:spPr>
          <a:xfrm>
            <a:off x="2627789" y="2299316"/>
            <a:ext cx="2725447" cy="2259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600" dirty="0"/>
              <a:t>من طرف اللسان ممّا يلـي ظهره مع ما يليه من </a:t>
            </a:r>
            <a:endParaRPr lang="tr-TR" sz="1600" dirty="0"/>
          </a:p>
          <a:p>
            <a:pPr algn="ctr"/>
            <a:r>
              <a:rPr lang="ar-SA" sz="1600" dirty="0"/>
              <a:t>الحنك الأعلى</a:t>
            </a:r>
            <a:r>
              <a:rPr lang="ar-EG" sz="1600" dirty="0"/>
              <a:t> يخرج حرف </a:t>
            </a:r>
            <a:endParaRPr lang="tr-TR" sz="1600" dirty="0"/>
          </a:p>
        </p:txBody>
      </p:sp>
      <p:sp>
        <p:nvSpPr>
          <p:cNvPr id="8" name="شمس 7">
            <a:extLst>
              <a:ext uri="{FF2B5EF4-FFF2-40B4-BE49-F238E27FC236}">
                <a16:creationId xmlns:a16="http://schemas.microsoft.com/office/drawing/2014/main" id="{586997F1-B5F6-4EEE-957B-CFC0381D5824}"/>
              </a:ext>
            </a:extLst>
          </p:cNvPr>
          <p:cNvSpPr/>
          <p:nvPr/>
        </p:nvSpPr>
        <p:spPr>
          <a:xfrm>
            <a:off x="7856737" y="4762870"/>
            <a:ext cx="1305017" cy="134496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/>
              <a:t>ن</a:t>
            </a:r>
            <a:endParaRPr lang="tr-TR" sz="2400" dirty="0"/>
          </a:p>
        </p:txBody>
      </p:sp>
      <p:sp>
        <p:nvSpPr>
          <p:cNvPr id="9" name="شمس 8">
            <a:extLst>
              <a:ext uri="{FF2B5EF4-FFF2-40B4-BE49-F238E27FC236}">
                <a16:creationId xmlns:a16="http://schemas.microsoft.com/office/drawing/2014/main" id="{E3910E15-1E36-4A65-9236-1737F5F817C3}"/>
              </a:ext>
            </a:extLst>
          </p:cNvPr>
          <p:cNvSpPr/>
          <p:nvPr/>
        </p:nvSpPr>
        <p:spPr>
          <a:xfrm>
            <a:off x="3228512" y="4762871"/>
            <a:ext cx="1523999" cy="117407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/>
              <a:t>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977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0D1371-5411-4F2B-A69C-B24AD8C9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5465"/>
          </a:xfrm>
        </p:spPr>
        <p:txBody>
          <a:bodyPr/>
          <a:lstStyle/>
          <a:p>
            <a:pPr algn="ctr"/>
            <a:r>
              <a:rPr lang="ar-EG" sz="4400" dirty="0">
                <a:solidFill>
                  <a:schemeClr val="accent1"/>
                </a:solidFill>
              </a:rPr>
              <a:t>حرف النون </a:t>
            </a:r>
            <a:endParaRPr lang="tr-TR" sz="4400" dirty="0">
              <a:solidFill>
                <a:schemeClr val="accent1"/>
              </a:solidFill>
            </a:endParaRPr>
          </a:p>
        </p:txBody>
      </p:sp>
      <p:pic>
        <p:nvPicPr>
          <p:cNvPr id="6" name="عنصر نائب للمحتوى 4">
            <a:extLst>
              <a:ext uri="{FF2B5EF4-FFF2-40B4-BE49-F238E27FC236}">
                <a16:creationId xmlns:a16="http://schemas.microsoft.com/office/drawing/2014/main" id="{C8E927B6-7DB9-41EB-AC64-380DF86C5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33" y="1883962"/>
            <a:ext cx="6095509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6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C7D11B-8AED-4718-AA86-28262401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9752"/>
          </a:xfrm>
        </p:spPr>
        <p:txBody>
          <a:bodyPr/>
          <a:lstStyle/>
          <a:p>
            <a:pPr algn="ctr"/>
            <a:r>
              <a:rPr lang="ar-EG" dirty="0">
                <a:solidFill>
                  <a:schemeClr val="accent1"/>
                </a:solidFill>
              </a:rPr>
              <a:t>حرف النون يصاحبه غنة من الخيشوم 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6" name="عنصر نائب للمحتوى 4">
            <a:extLst>
              <a:ext uri="{FF2B5EF4-FFF2-40B4-BE49-F238E27FC236}">
                <a16:creationId xmlns:a16="http://schemas.microsoft.com/office/drawing/2014/main" id="{E6B04944-0E25-4110-A6CE-0ECA024A7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07" y="1996412"/>
            <a:ext cx="728856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3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105D36-C16B-4B3C-95B0-C9BA7B50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5565"/>
          </a:xfrm>
        </p:spPr>
        <p:txBody>
          <a:bodyPr/>
          <a:lstStyle/>
          <a:p>
            <a:pPr algn="ctr"/>
            <a:r>
              <a:rPr lang="ar-EG" sz="4800" dirty="0">
                <a:solidFill>
                  <a:schemeClr val="accent1"/>
                </a:solidFill>
              </a:rPr>
              <a:t>حرف الراء</a:t>
            </a:r>
            <a:endParaRPr lang="tr-TR" sz="4800" dirty="0">
              <a:solidFill>
                <a:schemeClr val="accent1"/>
              </a:solidFill>
            </a:endParaRPr>
          </a:p>
        </p:txBody>
      </p:sp>
      <p:pic>
        <p:nvPicPr>
          <p:cNvPr id="9" name="عنصر نائب للمحتوى 8">
            <a:extLst>
              <a:ext uri="{FF2B5EF4-FFF2-40B4-BE49-F238E27FC236}">
                <a16:creationId xmlns:a16="http://schemas.microsoft.com/office/drawing/2014/main" id="{722F57A2-8E98-4A98-B7C3-A139CE5F8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49" y="1651247"/>
            <a:ext cx="7147527" cy="4597154"/>
          </a:xfrm>
        </p:spPr>
      </p:pic>
    </p:spTree>
    <p:extLst>
      <p:ext uri="{BB962C8B-B14F-4D97-AF65-F5344CB8AC3E}">
        <p14:creationId xmlns:p14="http://schemas.microsoft.com/office/powerpoint/2010/main" val="100176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77C136-5091-4515-874C-FF40D0A0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65364"/>
          </a:xfrm>
        </p:spPr>
        <p:txBody>
          <a:bodyPr/>
          <a:lstStyle/>
          <a:p>
            <a:pPr algn="ctr"/>
            <a:r>
              <a:rPr lang="ar-EG" sz="4400" dirty="0">
                <a:solidFill>
                  <a:schemeClr val="accent1"/>
                </a:solidFill>
              </a:rPr>
              <a:t>الراء المرقق </a:t>
            </a:r>
            <a:endParaRPr lang="tr-TR" sz="4400" dirty="0">
              <a:solidFill>
                <a:schemeClr val="accent1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D50A511D-E8C8-47EC-BD74-7082D1B5B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1" y="1768552"/>
            <a:ext cx="7661429" cy="4195762"/>
          </a:xfrm>
        </p:spPr>
      </p:pic>
    </p:spTree>
    <p:extLst>
      <p:ext uri="{BB962C8B-B14F-4D97-AF65-F5344CB8AC3E}">
        <p14:creationId xmlns:p14="http://schemas.microsoft.com/office/powerpoint/2010/main" val="3291747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</TotalTime>
  <Words>42</Words>
  <Application>Microsoft Office PowerPoint</Application>
  <PresentationFormat>شاشة عريضة</PresentationFormat>
  <Paragraphs>11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أيون</vt:lpstr>
      <vt:lpstr>عرض تقديمي في PowerPoint</vt:lpstr>
      <vt:lpstr>حرف النون </vt:lpstr>
      <vt:lpstr>حرف النون يصاحبه غنة من الخيشوم </vt:lpstr>
      <vt:lpstr>حرف الراء</vt:lpstr>
      <vt:lpstr>الراء المرقق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ASMAA ALMADANI</dc:creator>
  <cp:lastModifiedBy>ASMAA ALMADANI</cp:lastModifiedBy>
  <cp:revision>2</cp:revision>
  <dcterms:created xsi:type="dcterms:W3CDTF">2020-03-07T21:49:07Z</dcterms:created>
  <dcterms:modified xsi:type="dcterms:W3CDTF">2020-03-07T21:57:41Z</dcterms:modified>
</cp:coreProperties>
</file>