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7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692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48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25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127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01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79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427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69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46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6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76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00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29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879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02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71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339FFB-97D4-4F43-95F0-90D00D1DBDA6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7EAE95-57A2-434B-958A-D16F614960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01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5CA909-0B90-4E34-A72F-A87BC8C12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70421"/>
          </a:xfrm>
        </p:spPr>
        <p:txBody>
          <a:bodyPr>
            <a:normAutofit fontScale="90000"/>
          </a:bodyPr>
          <a:lstStyle/>
          <a:p>
            <a:r>
              <a:rPr lang="ar-SA" b="1" dirty="0"/>
              <a:t>الصفيـر: 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89B3CFB-BE95-43AA-ADEE-0ADB89D581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/>
              <a:t>لغـةً: حدة الصوت، واصطلاحاً: حدة ف</a:t>
            </a:r>
            <a:r>
              <a:rPr lang="ar-JO" dirty="0"/>
              <a:t>ـ</a:t>
            </a:r>
            <a:r>
              <a:rPr lang="ar-SA" dirty="0"/>
              <a:t>ي صوت الحرف تنشأ عن مروره ف</a:t>
            </a:r>
            <a:r>
              <a:rPr lang="ar-JO" dirty="0"/>
              <a:t>ـ</a:t>
            </a:r>
            <a:r>
              <a:rPr lang="ar-SA" dirty="0"/>
              <a:t>ي مجرىً ضيق، وهو يشبه صوت الطائر وهذا الصوت ملازم لحروف الصفير عند خروجها. </a:t>
            </a:r>
            <a:r>
              <a:rPr lang="ar-SA" b="1" dirty="0"/>
              <a:t>حروف الصفير</a:t>
            </a:r>
            <a:r>
              <a:rPr lang="ar-SA" dirty="0"/>
              <a:t> ثلاث</a:t>
            </a:r>
            <a:r>
              <a:rPr lang="ar-JO" dirty="0"/>
              <a:t>ـ</a:t>
            </a:r>
            <a:r>
              <a:rPr lang="ar-SA" dirty="0"/>
              <a:t>ة ه</a:t>
            </a:r>
            <a:r>
              <a:rPr lang="ar-JO" dirty="0"/>
              <a:t>ـ</a:t>
            </a:r>
            <a:r>
              <a:rPr lang="ar-SA" dirty="0"/>
              <a:t>ي: (</a:t>
            </a:r>
            <a:r>
              <a:rPr lang="ar-SA" b="1" dirty="0"/>
              <a:t>الصاد والسين والزاي</a:t>
            </a:r>
            <a:r>
              <a:rPr lang="ar-SA" dirty="0"/>
              <a:t>) سواءٌ أكانت ساكنة أم متحركة، وأقواها ف</a:t>
            </a:r>
            <a:r>
              <a:rPr lang="ar-JO" dirty="0"/>
              <a:t>ـ</a:t>
            </a:r>
            <a:r>
              <a:rPr lang="ar-SA" dirty="0"/>
              <a:t>ي الصفير حرف الصاد ثم الزاي وأقلها السين.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059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B82D40-2350-44A3-925E-E02AD5BC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القلقلــة: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C1BDA5-9EEB-43D4-9DD8-0DAF55593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لغـةً: الاهتزاز والاضطراب، واصطلاحاً: إخراج الحرف بالتباعد بين طرف</a:t>
            </a:r>
            <a:r>
              <a:rPr lang="ar-JO" dirty="0"/>
              <a:t>ـ</a:t>
            </a:r>
            <a:r>
              <a:rPr lang="ar-SA" dirty="0"/>
              <a:t>ي عضو النطق دون أن يصاحبه حركة من الحركات الثلاث فيكون بين الساكن والمتحرك. </a:t>
            </a:r>
            <a:r>
              <a:rPr lang="ar-SA" b="1" dirty="0"/>
              <a:t>حروف القلقلة</a:t>
            </a:r>
            <a:r>
              <a:rPr lang="ar-SA" dirty="0"/>
              <a:t> خمسة هي: </a:t>
            </a:r>
            <a:r>
              <a:rPr lang="ar-SA" b="1" dirty="0"/>
              <a:t>القاف والطاء والباء والجيم والدال</a:t>
            </a:r>
            <a:r>
              <a:rPr lang="ar-SA" dirty="0"/>
              <a:t>، مجموعة ف</a:t>
            </a:r>
            <a:r>
              <a:rPr lang="ar-JO" dirty="0"/>
              <a:t>ـ</a:t>
            </a:r>
            <a:r>
              <a:rPr lang="ar-SA" dirty="0"/>
              <a:t>ي قول  ( </a:t>
            </a:r>
            <a:r>
              <a:rPr lang="ar-SA" b="1" dirty="0"/>
              <a:t>قطب جد</a:t>
            </a:r>
            <a:r>
              <a:rPr lang="ar-SA" dirty="0"/>
              <a:t> ).  </a:t>
            </a:r>
            <a:endParaRPr lang="tr-TR" dirty="0"/>
          </a:p>
          <a:p>
            <a:pPr algn="r" rt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443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41F7A6-0082-49E7-AA76-DE554E9AB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الليـن: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8FF5F04-4D47-4924-8AD0-751A1A752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لغـةً: اليسر والسهولة، واصطلاحاً: خروج حرف اللين بسهولة وعدم تكلف ، وله   حرفان هما:( </a:t>
            </a:r>
            <a:r>
              <a:rPr lang="ar-SA" b="1" dirty="0"/>
              <a:t>الواو والياء</a:t>
            </a:r>
            <a:r>
              <a:rPr lang="ar-SA" dirty="0"/>
              <a:t> )الساكنتان المفتوح ما قبلهما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3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4CBC21-D061-444F-BD4B-21524684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</a:t>
            </a:r>
            <a:r>
              <a:rPr lang="ar-JO" b="1" dirty="0"/>
              <a:t>ا</a:t>
            </a:r>
            <a:r>
              <a:rPr lang="ar-SA" b="1" dirty="0" err="1"/>
              <a:t>نحـراف</a:t>
            </a:r>
            <a:r>
              <a:rPr lang="ar-SA" b="1" dirty="0"/>
              <a:t>: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EDCDD8-F43B-4255-9076-0ACCE8FDF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لغـةً: الميل، واصطلاحاً: الميل بالحرف عن مخرجه حتى يتصل بمخرج غيره، وله حرفان هما: (</a:t>
            </a:r>
            <a:r>
              <a:rPr lang="ar-SA" b="1" dirty="0"/>
              <a:t>اللام والراء</a:t>
            </a:r>
            <a:r>
              <a:rPr lang="ar-SA" dirty="0"/>
              <a:t>) فاللام فيها انحراف من حافة اللسان إلى جانبي طرفه،  والراء فيها انحراف من جانبي طرف اللسان إلى ظهره وميل قليل إلى جهة اللام.</a:t>
            </a:r>
            <a:endParaRPr lang="tr-TR" dirty="0"/>
          </a:p>
          <a:p>
            <a:pPr algn="r" rt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036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2CE7AE-5F38-49FD-9D1A-B91A22CD1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التكريـر: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490198-71A9-45B7-90E9-DC3651817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لغـةً: الإعادة، واصطلاحاً: ارتعاد طرف اللسان عند النطق بالحرف، </a:t>
            </a:r>
            <a:r>
              <a:rPr lang="ar-SA" dirty="0" err="1"/>
              <a:t>وللتكريرحرف</a:t>
            </a:r>
            <a:r>
              <a:rPr lang="ar-SA" dirty="0"/>
              <a:t> واحد هو(</a:t>
            </a:r>
            <a:r>
              <a:rPr lang="ar-SA" b="1" dirty="0"/>
              <a:t>الراء</a:t>
            </a:r>
            <a:r>
              <a:rPr lang="ar-SA" dirty="0"/>
              <a:t> ). ينبغي على القارئ </a:t>
            </a:r>
            <a:r>
              <a:rPr lang="ar-SA" b="1" dirty="0"/>
              <a:t>تجنب التكرير </a:t>
            </a:r>
            <a:r>
              <a:rPr lang="ar-SA" dirty="0"/>
              <a:t> بأن يلصق ظهر لسانه بأعلى حنكه.</a:t>
            </a:r>
            <a:endParaRPr lang="tr-TR" dirty="0"/>
          </a:p>
          <a:p>
            <a:pPr algn="r" rt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713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4FF416-2181-42E4-96F1-6CBB4ACA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التفشـي: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1EBF23-F74B-40EC-AE58-ACFB09919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لغـةً : الانتشار والذيوع، واصطلاحاً : انتشار الصوت ف</a:t>
            </a:r>
            <a:r>
              <a:rPr lang="ar-JO" dirty="0"/>
              <a:t>ـ</a:t>
            </a:r>
            <a:r>
              <a:rPr lang="ar-SA" dirty="0"/>
              <a:t>ي الفم عند النطق بالحرف ،   وله حرف واحد هو (</a:t>
            </a:r>
            <a:r>
              <a:rPr lang="ar-SA" b="1" dirty="0"/>
              <a:t>الشين</a:t>
            </a:r>
            <a:r>
              <a:rPr lang="ar-SA" dirty="0"/>
              <a:t>) وهي صفة ملازمة له سواءٌ أكان ساكناً أم متحركاً، وعند سكونه يكون له صفة الهمس ايضاً، ينبغي الانتباه إل</a:t>
            </a:r>
            <a:r>
              <a:rPr lang="ar-JO" dirty="0"/>
              <a:t>ـ</a:t>
            </a:r>
            <a:r>
              <a:rPr lang="ar-SA" dirty="0"/>
              <a:t>ى إظهارها.</a:t>
            </a:r>
            <a:endParaRPr lang="tr-TR" dirty="0"/>
          </a:p>
          <a:p>
            <a:pPr algn="r" rt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143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6E3A60-AB84-4135-8F82-B2A376C2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الاستطالـة:</a:t>
            </a:r>
            <a:r>
              <a:rPr lang="ar-SA" b="1" u="sng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5A59D29-DCFC-4AE4-8A7D-C1F45568B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لغـةً : الامتداد، واصطلاحاً : امتداد الحرف ف</a:t>
            </a:r>
            <a:r>
              <a:rPr lang="ar-JO" dirty="0"/>
              <a:t>ـ</a:t>
            </a:r>
            <a:r>
              <a:rPr lang="ar-SA" dirty="0"/>
              <a:t>ي مخرجه من أول حافة اللسان حتى يصل مخرج اللام.  وللاستطالة حرف واحد هو ( </a:t>
            </a:r>
            <a:r>
              <a:rPr lang="ar-SA" b="1" dirty="0"/>
              <a:t>الضاد</a:t>
            </a:r>
            <a:r>
              <a:rPr lang="ar-SA" dirty="0"/>
              <a:t> ).</a:t>
            </a:r>
            <a:endParaRPr lang="tr-TR" dirty="0"/>
          </a:p>
          <a:p>
            <a:pPr algn="r" rt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3095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311</Words>
  <Application>Microsoft Office PowerPoint</Application>
  <PresentationFormat>شاشة عريضة</PresentationFormat>
  <Paragraphs>14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Garamond</vt:lpstr>
      <vt:lpstr>عضوي</vt:lpstr>
      <vt:lpstr>الصفيـر:   </vt:lpstr>
      <vt:lpstr>القلقلــة:  </vt:lpstr>
      <vt:lpstr>الليـن:  </vt:lpstr>
      <vt:lpstr>الانحـراف:  </vt:lpstr>
      <vt:lpstr>التكريـر:  </vt:lpstr>
      <vt:lpstr>التفشـي:  </vt:lpstr>
      <vt:lpstr>الاستطالـة: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الصفيـر:   </dc:title>
  <dc:creator>ASMAA ALMADANI</dc:creator>
  <cp:lastModifiedBy>ASMAA ALMADANI</cp:lastModifiedBy>
  <cp:revision>1</cp:revision>
  <dcterms:created xsi:type="dcterms:W3CDTF">2020-03-07T22:43:05Z</dcterms:created>
  <dcterms:modified xsi:type="dcterms:W3CDTF">2020-03-07T22:44:41Z</dcterms:modified>
</cp:coreProperties>
</file>