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7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06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5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93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27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0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8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3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59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8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0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0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7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6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0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235C8-E194-4C5E-917A-1BAAB5CD79FB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9B858B-64D3-4AC4-B81D-DE316F816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67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9D4D86-6D8A-4402-A48F-5222C261C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الهمــس</a:t>
            </a:r>
            <a:r>
              <a:rPr lang="ar-SA" dirty="0"/>
              <a:t>: </a:t>
            </a:r>
            <a:r>
              <a:rPr lang="ar-SA" u="sng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8F6DF2D-530E-45B9-8CCA-8FDB96B5D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dirty="0"/>
              <a:t>لغـةً: الصوت المخفي، واصطلاحاً: جريان النفس عند النطق بحرف من حروف الهمس لضعف الاعتماد عليه ف</a:t>
            </a:r>
            <a:r>
              <a:rPr lang="ar-JO" dirty="0"/>
              <a:t>ـ</a:t>
            </a:r>
            <a:r>
              <a:rPr lang="ar-SA" dirty="0"/>
              <a:t>ي مخرجه.</a:t>
            </a:r>
            <a:endParaRPr lang="tr-TR" dirty="0"/>
          </a:p>
          <a:p>
            <a:r>
              <a:rPr lang="ar-SA" b="1" dirty="0"/>
              <a:t>حروف الهمس</a:t>
            </a:r>
            <a:r>
              <a:rPr lang="ar-SA" dirty="0"/>
              <a:t> عشرة هي:(</a:t>
            </a:r>
            <a:r>
              <a:rPr lang="ar-SA" b="1" dirty="0"/>
              <a:t>الفاء والحاء والثاء والهاء والشين والخاء والصاد والسين والكاف والتاء</a:t>
            </a:r>
            <a:r>
              <a:rPr lang="ar-SA" dirty="0"/>
              <a:t>) مجموعة ف</a:t>
            </a:r>
            <a:r>
              <a:rPr lang="ar-JO" dirty="0"/>
              <a:t>ـ</a:t>
            </a:r>
            <a:r>
              <a:rPr lang="ar-SA" dirty="0"/>
              <a:t>ي قول ( </a:t>
            </a:r>
            <a:r>
              <a:rPr lang="ar-SA" b="1" dirty="0"/>
              <a:t>فحثه شخص سكت</a:t>
            </a:r>
            <a:r>
              <a:rPr lang="ar-SA" dirty="0"/>
              <a:t> ) وتظهر صفة الهمس  بوضوح عند سكون الحرف.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76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A1C7AF-154A-4343-9873-5E81A23F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الإذلاق: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409709-C99D-49C4-90AC-74C94AA6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حدة اللسان، أي </a:t>
            </a:r>
            <a:r>
              <a:rPr lang="ar-SA" dirty="0" err="1"/>
              <a:t>طلاقته</a:t>
            </a:r>
            <a:r>
              <a:rPr lang="ar-SA" dirty="0"/>
              <a:t> وكذلك طرف الشيء واصطلاحاً: إخراج حروف الإذلاق بخفة من طرف</a:t>
            </a:r>
            <a:r>
              <a:rPr lang="ar-JO" dirty="0"/>
              <a:t>ـ</a:t>
            </a:r>
            <a:r>
              <a:rPr lang="ar-SA" dirty="0"/>
              <a:t>ي اللسان والشفتين. </a:t>
            </a:r>
            <a:r>
              <a:rPr lang="ar-SA" b="1" dirty="0"/>
              <a:t>حروف الإذلاق </a:t>
            </a:r>
            <a:r>
              <a:rPr lang="ar-SA" dirty="0"/>
              <a:t>ستة هي: </a:t>
            </a:r>
            <a:r>
              <a:rPr lang="ar-SA" b="1" dirty="0"/>
              <a:t>الفاء والراء والميم والنون واللام والباء</a:t>
            </a:r>
            <a:r>
              <a:rPr lang="ar-SA" dirty="0"/>
              <a:t>، مجموعة ف</a:t>
            </a:r>
            <a:r>
              <a:rPr lang="ar-JO" dirty="0"/>
              <a:t>ـ</a:t>
            </a:r>
            <a:r>
              <a:rPr lang="ar-SA" dirty="0"/>
              <a:t>ي قول  (</a:t>
            </a:r>
            <a:r>
              <a:rPr lang="ar-SA" b="1" dirty="0"/>
              <a:t>فر من لب</a:t>
            </a:r>
            <a:r>
              <a:rPr lang="ar-SA" dirty="0"/>
              <a:t>). 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652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E66C5-E857-453F-8E7D-2282A17B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الإصمـات: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BDB0D5-D576-456F-9F3E-6DD72488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لغـةً: المنع، واصطلاحاً: امتناع الخفة عند النطق بحروف الإصمات للثقل الموجود فيها. حروف الإصمات هي الحروف الباقية من الحروف الهجائية بعد حروف الإذلاق.</a:t>
            </a:r>
            <a:endParaRPr lang="tr-TR" dirty="0"/>
          </a:p>
          <a:p>
            <a:pPr algn="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32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907274-6D2F-4EAF-8F75-966CBC09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الجهــر</a:t>
            </a:r>
            <a:r>
              <a:rPr lang="ar-SA" dirty="0"/>
              <a:t>: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493A19-3093-4AF3-8944-5FF498B3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</a:t>
            </a:r>
            <a:r>
              <a:rPr lang="ar-SA" dirty="0" err="1"/>
              <a:t>الإ</a:t>
            </a:r>
            <a:r>
              <a:rPr lang="ar-JO" dirty="0"/>
              <a:t>علا</a:t>
            </a:r>
            <a:r>
              <a:rPr lang="ar-SA" dirty="0"/>
              <a:t>ن والظهور،  واصطلاحاً: انحباس جريان النفس عند النطق بحرف من حروف الجهر لقوته الناشئ</a:t>
            </a:r>
            <a:r>
              <a:rPr lang="ar-JO" dirty="0"/>
              <a:t>ـ</a:t>
            </a:r>
            <a:r>
              <a:rPr lang="ar-SA" dirty="0"/>
              <a:t>ة عن قوة الاعتماد عليه ف</a:t>
            </a:r>
            <a:r>
              <a:rPr lang="ar-JO" dirty="0"/>
              <a:t>ـ</a:t>
            </a:r>
            <a:r>
              <a:rPr lang="ar-SA" dirty="0"/>
              <a:t>ي مخرجه. </a:t>
            </a:r>
            <a:endParaRPr lang="tr-TR" dirty="0"/>
          </a:p>
          <a:p>
            <a:pPr algn="r" rtl="1"/>
            <a:r>
              <a:rPr lang="ar-SA" dirty="0"/>
              <a:t>حروف الجهر هي الح</a:t>
            </a:r>
            <a:r>
              <a:rPr lang="ar-JO" dirty="0"/>
              <a:t>ـ</a:t>
            </a:r>
            <a:r>
              <a:rPr lang="ar-SA" dirty="0"/>
              <a:t>روف الباقية من الح</a:t>
            </a:r>
            <a:r>
              <a:rPr lang="ar-JO" dirty="0"/>
              <a:t>ـ</a:t>
            </a:r>
            <a:r>
              <a:rPr lang="ar-SA" dirty="0"/>
              <a:t>روف الهجائية بعد حروف الهمس.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65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3825DA-094A-492D-8A93-56DD657D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الشِــدَة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EF1DDC-4159-43D9-86FD-67E6ABB82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tr-TR" dirty="0"/>
          </a:p>
          <a:p>
            <a:pPr algn="r" rtl="1"/>
            <a:r>
              <a:rPr lang="ar-SA" dirty="0"/>
              <a:t>لغـةً: القوة، واصطلاحاً: انحباس جريان الصوت عند النطق بحرف من حروف الشِدَة لكمال الاعتماد عليه ف</a:t>
            </a:r>
            <a:r>
              <a:rPr lang="ar-JO" dirty="0"/>
              <a:t>ـ</a:t>
            </a:r>
            <a:r>
              <a:rPr lang="ar-SA" dirty="0"/>
              <a:t>ي مخرجه.</a:t>
            </a:r>
            <a:endParaRPr lang="tr-TR" dirty="0"/>
          </a:p>
          <a:p>
            <a:pPr algn="r" rtl="1"/>
            <a:r>
              <a:rPr lang="ar-SA" b="1" dirty="0"/>
              <a:t>حروف </a:t>
            </a:r>
            <a:r>
              <a:rPr lang="ar-SA" dirty="0"/>
              <a:t>الشِدَة ثماني</a:t>
            </a:r>
            <a:r>
              <a:rPr lang="ar-JO" dirty="0"/>
              <a:t>ـ</a:t>
            </a:r>
            <a:r>
              <a:rPr lang="ar-SA" dirty="0"/>
              <a:t>ة هي : (</a:t>
            </a:r>
            <a:r>
              <a:rPr lang="ar-SA" b="1" dirty="0"/>
              <a:t>الهمزة والجيم والدال والقاف والطاء والباء والكاف والتاء</a:t>
            </a:r>
            <a:r>
              <a:rPr lang="ar-SA" dirty="0"/>
              <a:t>)، مجموعة ف</a:t>
            </a:r>
            <a:r>
              <a:rPr lang="ar-JO" dirty="0"/>
              <a:t>ـ</a:t>
            </a:r>
            <a:r>
              <a:rPr lang="ar-SA" dirty="0"/>
              <a:t>ي قول ( </a:t>
            </a:r>
            <a:r>
              <a:rPr lang="ar-SA" b="1" dirty="0"/>
              <a:t>أجد قط بكت</a:t>
            </a:r>
            <a:r>
              <a:rPr lang="ar-SA" dirty="0"/>
              <a:t> ).</a:t>
            </a:r>
            <a:endParaRPr lang="tr-TR" dirty="0"/>
          </a:p>
          <a:p>
            <a:pPr algn="r" rtl="1"/>
            <a:r>
              <a:rPr lang="ar-SA" dirty="0"/>
              <a:t>وجدير بالذكر أن من صفات حرف</a:t>
            </a:r>
            <a:r>
              <a:rPr lang="ar-JO" dirty="0"/>
              <a:t>ـ</a:t>
            </a:r>
            <a:r>
              <a:rPr lang="ar-SA" dirty="0"/>
              <a:t>ي الكاف والتاء الشِدَة </a:t>
            </a:r>
            <a:r>
              <a:rPr lang="ar-JO" dirty="0"/>
              <a:t>و</a:t>
            </a:r>
            <a:r>
              <a:rPr lang="ar-SA" dirty="0"/>
              <a:t>الهمس ، تظهر صفة الشِدَ ة  ف</a:t>
            </a:r>
            <a:r>
              <a:rPr lang="ar-JO" dirty="0"/>
              <a:t>ـ</a:t>
            </a:r>
            <a:r>
              <a:rPr lang="ar-SA" dirty="0"/>
              <a:t>ي بداية النطق بالحرف وتظهر صفة الهمس عند نهاية النطق به عندما يكون ساكناً.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509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D58B4-AC2C-4ABC-8132-9DEF4C0D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التوسـط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4BF724-AC0D-4AF3-A5E4-08950B41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التوسـط لغـةً: الاعتدال، واصطلاحاً: الجريان الجزئي للصوت عند مروره ف</a:t>
            </a:r>
            <a:r>
              <a:rPr lang="ar-JO" dirty="0"/>
              <a:t>ـ</a:t>
            </a:r>
            <a:r>
              <a:rPr lang="ar-SA" dirty="0"/>
              <a:t>ي المخرج عند النطق بحروف التوسط لعدم كمال غلقه كما ف</a:t>
            </a:r>
            <a:r>
              <a:rPr lang="ar-JO" dirty="0"/>
              <a:t>ـ</a:t>
            </a:r>
            <a:r>
              <a:rPr lang="ar-SA" dirty="0"/>
              <a:t>ي حروف الشدة وعدم كمال جريانه كما ف</a:t>
            </a:r>
            <a:r>
              <a:rPr lang="ar-JO" dirty="0"/>
              <a:t>ـ</a:t>
            </a:r>
            <a:r>
              <a:rPr lang="ar-SA" dirty="0"/>
              <a:t>ي حروف الرخاوة.</a:t>
            </a:r>
            <a:endParaRPr lang="tr-TR" dirty="0"/>
          </a:p>
          <a:p>
            <a:pPr algn="r" rtl="1"/>
            <a:r>
              <a:rPr lang="ar-SA" b="1" dirty="0"/>
              <a:t>حروف التوسط</a:t>
            </a:r>
            <a:r>
              <a:rPr lang="ar-SA" dirty="0"/>
              <a:t> خمسة هي: (</a:t>
            </a:r>
            <a:r>
              <a:rPr lang="ar-SA" b="1" dirty="0"/>
              <a:t>اللام والنون والعين والميم والراء</a:t>
            </a:r>
            <a:r>
              <a:rPr lang="ar-SA" dirty="0"/>
              <a:t>)، مجموعة ف</a:t>
            </a:r>
            <a:r>
              <a:rPr lang="ar-JO" dirty="0"/>
              <a:t>ـ</a:t>
            </a:r>
            <a:r>
              <a:rPr lang="ar-SA" dirty="0"/>
              <a:t>ي قول ( </a:t>
            </a:r>
            <a:r>
              <a:rPr lang="ar-SA" b="1" dirty="0"/>
              <a:t>لن عمر</a:t>
            </a:r>
            <a:r>
              <a:rPr lang="ar-SA" dirty="0"/>
              <a:t>)  وتسمى أيضاً البيني</a:t>
            </a:r>
            <a:r>
              <a:rPr lang="ar-JO" dirty="0"/>
              <a:t>ـ</a:t>
            </a:r>
            <a:r>
              <a:rPr lang="ar-SA" dirty="0"/>
              <a:t>ة.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03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450455-DAD5-417D-8738-95BB164D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الرخـاوة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6EB808-7181-4450-BD84-1E87C049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/>
              <a:t>والرخـاوة</a:t>
            </a:r>
            <a:r>
              <a:rPr lang="ar-SA" dirty="0"/>
              <a:t> لغـةً: اللين، واصطلاحاً: جريان الصوت عند مروره ف</a:t>
            </a:r>
            <a:r>
              <a:rPr lang="ar-JO" dirty="0"/>
              <a:t>ـ</a:t>
            </a:r>
            <a:r>
              <a:rPr lang="ar-SA" dirty="0"/>
              <a:t>ي المخرج عند   النطق بحرف من حروف الرخاوة لضعفه وضعف الاعتماد عليه ف</a:t>
            </a:r>
            <a:r>
              <a:rPr lang="ar-JO" dirty="0"/>
              <a:t>ـ</a:t>
            </a:r>
            <a:r>
              <a:rPr lang="ar-SA" dirty="0"/>
              <a:t>ي مخرجه.</a:t>
            </a:r>
            <a:endParaRPr lang="ar-EG" dirty="0"/>
          </a:p>
          <a:p>
            <a:pPr algn="r" rtl="1"/>
            <a:r>
              <a:rPr lang="ar-SA" dirty="0"/>
              <a:t>حروف الرخاوة هي الح</a:t>
            </a:r>
            <a:r>
              <a:rPr lang="ar-JO" dirty="0"/>
              <a:t>ـ</a:t>
            </a:r>
            <a:r>
              <a:rPr lang="ar-SA" dirty="0"/>
              <a:t>روف الباقي</a:t>
            </a:r>
            <a:r>
              <a:rPr lang="ar-JO" dirty="0"/>
              <a:t>ـ</a:t>
            </a:r>
            <a:r>
              <a:rPr lang="ar-SA" dirty="0"/>
              <a:t>ة من الح</a:t>
            </a:r>
            <a:r>
              <a:rPr lang="ar-JO" dirty="0"/>
              <a:t>ـ</a:t>
            </a:r>
            <a:r>
              <a:rPr lang="ar-SA" dirty="0"/>
              <a:t>روف الهجائية بعد حروف الشدة  (</a:t>
            </a:r>
            <a:r>
              <a:rPr lang="ar-SA" b="1" dirty="0"/>
              <a:t>أجد قط بكت</a:t>
            </a:r>
            <a:r>
              <a:rPr lang="ar-SA" dirty="0"/>
              <a:t>) والتوسط ( </a:t>
            </a:r>
            <a:r>
              <a:rPr lang="ar-SA" b="1" dirty="0"/>
              <a:t>لن عمر</a:t>
            </a:r>
            <a:r>
              <a:rPr lang="ar-SA" dirty="0"/>
              <a:t>) . </a:t>
            </a:r>
            <a:endParaRPr lang="tr-TR" dirty="0"/>
          </a:p>
          <a:p>
            <a:pPr algn="r" rtl="1"/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590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DAF81-1AAD-4460-ADD3-D4C1CB8C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الاسـتعلاء: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3724E7-2F29-49D5-9CB5-AFFDDDD2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الارتفاع، واصطلاحاً: ارتفاع اللسان كله أو بعضه إل</a:t>
            </a:r>
            <a:r>
              <a:rPr lang="ar-JO" dirty="0"/>
              <a:t>ـ</a:t>
            </a:r>
            <a:r>
              <a:rPr lang="ar-SA" dirty="0"/>
              <a:t>ى الحنك الأعلى عند النطق بحرف من حروف الاستعلاء.</a:t>
            </a:r>
            <a:endParaRPr lang="tr-TR" dirty="0"/>
          </a:p>
          <a:p>
            <a:pPr algn="r" rtl="1"/>
            <a:r>
              <a:rPr lang="ar-SA" b="1" dirty="0"/>
              <a:t>حروف الاستعلاء</a:t>
            </a:r>
            <a:r>
              <a:rPr lang="ar-SA" dirty="0"/>
              <a:t> سبعة هي: (</a:t>
            </a:r>
            <a:r>
              <a:rPr lang="ar-SA" b="1" dirty="0"/>
              <a:t>الخاء والصاد والضاد والغين والطاء والقاف والظاء</a:t>
            </a:r>
            <a:r>
              <a:rPr lang="ar-SA" dirty="0"/>
              <a:t>). مجموعة ف</a:t>
            </a:r>
            <a:r>
              <a:rPr lang="ar-JO" dirty="0"/>
              <a:t>ـ</a:t>
            </a:r>
            <a:r>
              <a:rPr lang="ar-SA" dirty="0"/>
              <a:t>ي قول (</a:t>
            </a:r>
            <a:r>
              <a:rPr lang="ar-SA" b="1" dirty="0"/>
              <a:t>خص ضغط قظ</a:t>
            </a:r>
            <a:r>
              <a:rPr lang="ar-SA" dirty="0"/>
              <a:t> ) وتسمى حروف الاستعلاء حروف التفخيم أيضاً. 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99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66BBA6-38C9-45B3-AB19-BDC011B7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الاسـتفال: 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E12376-E36E-4608-9E7B-61D034F24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</a:t>
            </a:r>
            <a:r>
              <a:rPr lang="ar-JO" dirty="0"/>
              <a:t>ا</a:t>
            </a:r>
            <a:r>
              <a:rPr lang="ar-SA" dirty="0" err="1"/>
              <a:t>نخفاض</a:t>
            </a:r>
            <a:r>
              <a:rPr lang="ar-SA" dirty="0"/>
              <a:t>، واصطلاحاً: انخفاض اللسان عن الحنك الأعلى عند النطق بحرف    من حروف </a:t>
            </a:r>
            <a:r>
              <a:rPr lang="ar-SA" dirty="0" err="1"/>
              <a:t>الاستفال</a:t>
            </a:r>
            <a:r>
              <a:rPr lang="ar-SA" dirty="0"/>
              <a:t> ممّا يجعل اتجاه الصوت إل</a:t>
            </a:r>
            <a:r>
              <a:rPr lang="ar-JO" dirty="0"/>
              <a:t>ـ</a:t>
            </a:r>
            <a:r>
              <a:rPr lang="ar-SA" dirty="0"/>
              <a:t>ى فتحة الفم.</a:t>
            </a:r>
            <a:endParaRPr lang="tr-TR" dirty="0"/>
          </a:p>
          <a:p>
            <a:pPr algn="r" rtl="1"/>
            <a:r>
              <a:rPr lang="ar-SA" dirty="0"/>
              <a:t>حروف </a:t>
            </a:r>
            <a:r>
              <a:rPr lang="ar-SA" dirty="0" err="1"/>
              <a:t>الاستفال</a:t>
            </a:r>
            <a:r>
              <a:rPr lang="ar-SA" dirty="0"/>
              <a:t> هي الح</a:t>
            </a:r>
            <a:r>
              <a:rPr lang="ar-JO" dirty="0"/>
              <a:t>ـ</a:t>
            </a:r>
            <a:r>
              <a:rPr lang="ar-SA" dirty="0"/>
              <a:t>روف الباقي</a:t>
            </a:r>
            <a:r>
              <a:rPr lang="ar-JO" dirty="0"/>
              <a:t>ـ</a:t>
            </a:r>
            <a:r>
              <a:rPr lang="ar-SA" dirty="0"/>
              <a:t>ة من الح</a:t>
            </a:r>
            <a:r>
              <a:rPr lang="ar-JO" dirty="0"/>
              <a:t>ـ</a:t>
            </a:r>
            <a:r>
              <a:rPr lang="ar-SA" dirty="0"/>
              <a:t>روف الهجائية بعد حروف الاستعلاء. وتُسمى حروف </a:t>
            </a:r>
            <a:r>
              <a:rPr lang="ar-SA" dirty="0" err="1"/>
              <a:t>الاستفال</a:t>
            </a:r>
            <a:r>
              <a:rPr lang="ar-SA" dirty="0"/>
              <a:t> حروف الترقيق أيضاً.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00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253B9-99A1-4413-9D52-DCA6C712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الإطبـاق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456547-B422-4A8B-A526-30DBEF74C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tr-TR" dirty="0"/>
          </a:p>
          <a:p>
            <a:pPr algn="r" rtl="1"/>
            <a:r>
              <a:rPr lang="ar-SA" dirty="0"/>
              <a:t>لغـةً: الإِلصاق، واصطلاحاً: استعلاء أقصى اللسان ووسطه إلى جهة الحنك الأعلى وانطباق الحنك على وسط اللسان بحيث ينحصر الصوت بينهما.</a:t>
            </a:r>
            <a:endParaRPr lang="tr-TR" dirty="0"/>
          </a:p>
          <a:p>
            <a:pPr algn="r" rtl="1"/>
            <a:r>
              <a:rPr lang="ar-SA" b="1" dirty="0"/>
              <a:t> حروف الإطباق</a:t>
            </a:r>
            <a:r>
              <a:rPr lang="ar-SA" dirty="0"/>
              <a:t> أربعة هي: </a:t>
            </a:r>
            <a:r>
              <a:rPr lang="ar-SA" b="1" dirty="0"/>
              <a:t>الصاد والضاد والطاء والظاء</a:t>
            </a:r>
            <a:r>
              <a:rPr lang="ar-SA" dirty="0"/>
              <a:t> وهي من حروف الاستعلاء.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43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A95449-524C-443D-8DCD-666D8A57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</a:t>
            </a:r>
            <a:r>
              <a:rPr lang="ar-JO" b="1" dirty="0"/>
              <a:t>ا</a:t>
            </a:r>
            <a:r>
              <a:rPr lang="ar-SA" b="1" dirty="0" err="1"/>
              <a:t>نفتـاح</a:t>
            </a:r>
            <a:r>
              <a:rPr lang="ar-SA" b="1" dirty="0"/>
              <a:t>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967F2D-EF64-478B-9105-1ECF8DAD4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الافتراق، واصطلاحاً: افتراق اللسان عن الحنك الأعلى عند النطق بحرف من حروف ال</a:t>
            </a:r>
            <a:r>
              <a:rPr lang="ar-JO" dirty="0"/>
              <a:t>ا</a:t>
            </a:r>
            <a:r>
              <a:rPr lang="ar-SA" dirty="0" err="1"/>
              <a:t>نفتاح</a:t>
            </a:r>
            <a:r>
              <a:rPr lang="ar-SA" dirty="0"/>
              <a:t> بحيث لا ينحصر الصوت بينهما.</a:t>
            </a:r>
            <a:endParaRPr lang="tr-TR" dirty="0"/>
          </a:p>
          <a:p>
            <a:pPr algn="r" rtl="1"/>
            <a:r>
              <a:rPr lang="ar-SA" dirty="0"/>
              <a:t>حروف ال</a:t>
            </a:r>
            <a:r>
              <a:rPr lang="ar-JO" dirty="0"/>
              <a:t>ا</a:t>
            </a:r>
            <a:r>
              <a:rPr lang="ar-SA" dirty="0" err="1"/>
              <a:t>نفتاح</a:t>
            </a:r>
            <a:r>
              <a:rPr lang="ar-SA" dirty="0"/>
              <a:t> هي الح</a:t>
            </a:r>
            <a:r>
              <a:rPr lang="ar-JO" dirty="0"/>
              <a:t>ـ</a:t>
            </a:r>
            <a:r>
              <a:rPr lang="ar-SA" dirty="0"/>
              <a:t>روف الباقية من الح</a:t>
            </a:r>
            <a:r>
              <a:rPr lang="ar-JO" dirty="0"/>
              <a:t>ـ</a:t>
            </a:r>
            <a:r>
              <a:rPr lang="ar-SA" dirty="0"/>
              <a:t>روف الهجائي</a:t>
            </a:r>
            <a:r>
              <a:rPr lang="ar-JO" dirty="0"/>
              <a:t>ـ</a:t>
            </a:r>
            <a:r>
              <a:rPr lang="ar-SA" dirty="0"/>
              <a:t>ة بعد حروف الإطباق.</a:t>
            </a:r>
            <a:endParaRPr lang="tr-TR" dirty="0"/>
          </a:p>
          <a:p>
            <a:pPr algn="r" rt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05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598</Words>
  <Application>Microsoft Office PowerPoint</Application>
  <PresentationFormat>شاشة عريضة</PresentationFormat>
  <Paragraphs>34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Garamond</vt:lpstr>
      <vt:lpstr>عضوي</vt:lpstr>
      <vt:lpstr>الهمــس:   </vt:lpstr>
      <vt:lpstr>الجهــر: </vt:lpstr>
      <vt:lpstr>الشِــدَة</vt:lpstr>
      <vt:lpstr>التوسـط</vt:lpstr>
      <vt:lpstr>الرخـاوة</vt:lpstr>
      <vt:lpstr>الاسـتعلاء:  </vt:lpstr>
      <vt:lpstr>الاسـتفال:   </vt:lpstr>
      <vt:lpstr>الإطبـاق</vt:lpstr>
      <vt:lpstr>الانفتـاح:  </vt:lpstr>
      <vt:lpstr>الإذلاق:  </vt:lpstr>
      <vt:lpstr>الإصمـات: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الهمــس:   </dc:title>
  <dc:creator>ASMAA ALMADANI</dc:creator>
  <cp:lastModifiedBy>ASMAA ALMADANI</cp:lastModifiedBy>
  <cp:revision>1</cp:revision>
  <dcterms:created xsi:type="dcterms:W3CDTF">2020-03-07T22:38:12Z</dcterms:created>
  <dcterms:modified xsi:type="dcterms:W3CDTF">2020-03-07T22:39:42Z</dcterms:modified>
</cp:coreProperties>
</file>