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852977DD-A348-4B93-BD42-A3ED18240BC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6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80A918C-6C8F-4DDB-A96F-64B2FFE8E430}" type="datetimeFigureOut">
              <a:rPr lang="tr-TR" smtClean="0"/>
              <a:t>8.03.2020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2977DD-A348-4B93-BD42-A3ED18240BC9}" type="slidenum">
              <a:rPr lang="tr-TR" smtClean="0"/>
              <a:t>‹#›</a:t>
            </a:fld>
            <a:endParaRPr lang="tr-TR"/>
          </a:p>
        </p:txBody>
      </p:sp>
    </p:spTree>
    <p:extLst>
      <p:ext uri="{BB962C8B-B14F-4D97-AF65-F5344CB8AC3E}">
        <p14:creationId xmlns:p14="http://schemas.microsoft.com/office/powerpoint/2010/main" val="218368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04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0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spTree>
    <p:extLst>
      <p:ext uri="{BB962C8B-B14F-4D97-AF65-F5344CB8AC3E}">
        <p14:creationId xmlns:p14="http://schemas.microsoft.com/office/powerpoint/2010/main" val="174858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069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304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8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71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spTree>
    <p:extLst>
      <p:ext uri="{BB962C8B-B14F-4D97-AF65-F5344CB8AC3E}">
        <p14:creationId xmlns:p14="http://schemas.microsoft.com/office/powerpoint/2010/main" val="409322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80A918C-6C8F-4DDB-A96F-64B2FFE8E430}" type="datetimeFigureOut">
              <a:rPr lang="tr-TR" smtClean="0"/>
              <a:t>8.03.2020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2977DD-A348-4B93-BD42-A3ED18240BC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28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80A918C-6C8F-4DDB-A96F-64B2FFE8E430}" type="datetimeFigureOut">
              <a:rPr lang="tr-TR" smtClean="0"/>
              <a:t>8.03.2020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2977DD-A348-4B93-BD42-A3ED18240BC9}" type="slidenum">
              <a:rPr lang="tr-TR" smtClean="0"/>
              <a:t>‹#›</a:t>
            </a:fld>
            <a:endParaRPr lang="tr-TR"/>
          </a:p>
        </p:txBody>
      </p:sp>
    </p:spTree>
    <p:extLst>
      <p:ext uri="{BB962C8B-B14F-4D97-AF65-F5344CB8AC3E}">
        <p14:creationId xmlns:p14="http://schemas.microsoft.com/office/powerpoint/2010/main" val="206576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80A918C-6C8F-4DDB-A96F-64B2FFE8E430}" type="datetimeFigureOut">
              <a:rPr lang="tr-TR" smtClean="0"/>
              <a:t>8.03.2020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52977DD-A348-4B93-BD42-A3ED18240BC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06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80A918C-6C8F-4DDB-A96F-64B2FFE8E430}" type="datetimeFigureOut">
              <a:rPr lang="tr-TR" smtClean="0"/>
              <a:t>8.03.2020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52977DD-A348-4B93-BD42-A3ED18240BC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18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A918C-6C8F-4DDB-A96F-64B2FFE8E430}" type="datetimeFigureOut">
              <a:rPr lang="tr-TR" smtClean="0"/>
              <a:t>8.03.2020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52977DD-A348-4B93-BD42-A3ED18240BC9}" type="slidenum">
              <a:rPr lang="tr-TR" smtClean="0"/>
              <a:t>‹#›</a:t>
            </a:fld>
            <a:endParaRPr lang="tr-TR"/>
          </a:p>
        </p:txBody>
      </p:sp>
    </p:spTree>
    <p:extLst>
      <p:ext uri="{BB962C8B-B14F-4D97-AF65-F5344CB8AC3E}">
        <p14:creationId xmlns:p14="http://schemas.microsoft.com/office/powerpoint/2010/main" val="124341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80A918C-6C8F-4DDB-A96F-64B2FFE8E430}" type="datetimeFigureOut">
              <a:rPr lang="tr-TR" smtClean="0"/>
              <a:t>8.03.2020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2977DD-A348-4B93-BD42-A3ED18240BC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69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80A918C-6C8F-4DDB-A96F-64B2FFE8E430}" type="datetimeFigureOut">
              <a:rPr lang="tr-TR" smtClean="0"/>
              <a:t>8.03.2020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2977DD-A348-4B93-BD42-A3ED18240BC9}" type="slidenum">
              <a:rPr lang="tr-TR" smtClean="0"/>
              <a:t>‹#›</a:t>
            </a:fld>
            <a:endParaRPr lang="tr-TR"/>
          </a:p>
        </p:txBody>
      </p:sp>
    </p:spTree>
    <p:extLst>
      <p:ext uri="{BB962C8B-B14F-4D97-AF65-F5344CB8AC3E}">
        <p14:creationId xmlns:p14="http://schemas.microsoft.com/office/powerpoint/2010/main" val="322083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0A918C-6C8F-4DDB-A96F-64B2FFE8E430}" type="datetimeFigureOut">
              <a:rPr lang="tr-TR" smtClean="0"/>
              <a:t>8.03.2020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2977DD-A348-4B93-BD42-A3ED18240BC9}" type="slidenum">
              <a:rPr lang="tr-TR" smtClean="0"/>
              <a:t>‹#›</a:t>
            </a:fld>
            <a:endParaRPr lang="tr-TR"/>
          </a:p>
        </p:txBody>
      </p:sp>
    </p:spTree>
    <p:extLst>
      <p:ext uri="{BB962C8B-B14F-4D97-AF65-F5344CB8AC3E}">
        <p14:creationId xmlns:p14="http://schemas.microsoft.com/office/powerpoint/2010/main" val="197584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4607B3-2059-4748-AF4D-8821286FD0EE}"/>
              </a:ext>
            </a:extLst>
          </p:cNvPr>
          <p:cNvSpPr>
            <a:spLocks noGrp="1"/>
          </p:cNvSpPr>
          <p:nvPr>
            <p:ph type="ctrTitle"/>
          </p:nvPr>
        </p:nvSpPr>
        <p:spPr/>
        <p:txBody>
          <a:bodyPr/>
          <a:lstStyle/>
          <a:p>
            <a:r>
              <a:rPr lang="ar-SA" b="1" dirty="0"/>
              <a:t>صفـات الحـروف</a:t>
            </a:r>
            <a:br>
              <a:rPr lang="tr-TR" b="1" dirty="0"/>
            </a:br>
            <a:endParaRPr lang="tr-TR" dirty="0"/>
          </a:p>
        </p:txBody>
      </p:sp>
      <p:sp>
        <p:nvSpPr>
          <p:cNvPr id="3" name="عنوان فرعي 2">
            <a:extLst>
              <a:ext uri="{FF2B5EF4-FFF2-40B4-BE49-F238E27FC236}">
                <a16:creationId xmlns:a16="http://schemas.microsoft.com/office/drawing/2014/main" id="{9CD21200-CACB-4C30-9D48-18150AF9C445}"/>
              </a:ext>
            </a:extLst>
          </p:cNvPr>
          <p:cNvSpPr>
            <a:spLocks noGrp="1"/>
          </p:cNvSpPr>
          <p:nvPr>
            <p:ph type="subTitle" idx="1"/>
          </p:nvPr>
        </p:nvSpPr>
        <p:spPr/>
        <p:txBody>
          <a:bodyPr/>
          <a:lstStyle/>
          <a:p>
            <a:r>
              <a:rPr lang="ar-SA" b="1" dirty="0"/>
              <a:t>صفـات الحـروف</a:t>
            </a:r>
            <a:r>
              <a:rPr lang="ar-SA" dirty="0"/>
              <a:t> هي ما يميز حرفاً من الح</a:t>
            </a:r>
            <a:r>
              <a:rPr lang="ar-JO" dirty="0"/>
              <a:t>ـ</a:t>
            </a:r>
            <a:r>
              <a:rPr lang="ar-SA" dirty="0"/>
              <a:t>روف عن غيره وبخاصة المشتركة معه ف</a:t>
            </a:r>
            <a:r>
              <a:rPr lang="ar-JO" dirty="0"/>
              <a:t>ـ</a:t>
            </a:r>
            <a:r>
              <a:rPr lang="ar-SA" dirty="0"/>
              <a:t>ي المخرج، وهي صفات ذاتية ملازمة لكل حرف، يوصف بها وفقاً لكيفية النطق به، وتكون أبين عند سكون الحرف وتسمى أيضاً </a:t>
            </a:r>
            <a:r>
              <a:rPr lang="ar-SA" b="1" dirty="0"/>
              <a:t>الصفات الأصلي</a:t>
            </a:r>
            <a:r>
              <a:rPr lang="ar-JO" b="1" dirty="0"/>
              <a:t>ـ</a:t>
            </a:r>
            <a:r>
              <a:rPr lang="ar-SA" b="1" dirty="0"/>
              <a:t>ة</a:t>
            </a:r>
            <a:r>
              <a:rPr lang="ar-SA" dirty="0"/>
              <a:t>. </a:t>
            </a:r>
            <a:endParaRPr lang="tr-TR" dirty="0"/>
          </a:p>
          <a:p>
            <a:endParaRPr lang="tr-TR" dirty="0"/>
          </a:p>
        </p:txBody>
      </p:sp>
    </p:spTree>
    <p:extLst>
      <p:ext uri="{BB962C8B-B14F-4D97-AF65-F5344CB8AC3E}">
        <p14:creationId xmlns:p14="http://schemas.microsoft.com/office/powerpoint/2010/main" val="929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71B50103-EF93-43B0-9030-B9D372422D06}"/>
              </a:ext>
            </a:extLst>
          </p:cNvPr>
          <p:cNvSpPr>
            <a:spLocks noGrp="1"/>
          </p:cNvSpPr>
          <p:nvPr>
            <p:ph idx="1"/>
          </p:nvPr>
        </p:nvSpPr>
        <p:spPr>
          <a:xfrm>
            <a:off x="1295401" y="2503503"/>
            <a:ext cx="9601196" cy="3372365"/>
          </a:xfrm>
        </p:spPr>
        <p:txBody>
          <a:bodyPr/>
          <a:lstStyle/>
          <a:p>
            <a:pPr algn="r" rtl="1"/>
            <a:r>
              <a:rPr lang="ar-SA" dirty="0"/>
              <a:t>تُعد صفات الحروف من أهم مباحث علم التجويد إذ أَن إعطاء الحرف صفاته التي يتصف بها بالشكل الصحيح يؤدي إلى نطق الحرف نطقاً سليماً، وهذا هو المقصود من إعطاء الحرف حقه.  </a:t>
            </a:r>
            <a:endParaRPr lang="tr-TR" dirty="0"/>
          </a:p>
          <a:p>
            <a:pPr algn="r" rtl="1"/>
            <a:r>
              <a:rPr lang="ar-SA" dirty="0"/>
              <a:t>وتقسم صفات الح</a:t>
            </a:r>
            <a:r>
              <a:rPr lang="ar-JO" dirty="0"/>
              <a:t>ـ</a:t>
            </a:r>
            <a:r>
              <a:rPr lang="ar-SA" dirty="0"/>
              <a:t>روف الذاتي</a:t>
            </a:r>
            <a:r>
              <a:rPr lang="ar-JO" dirty="0"/>
              <a:t>ـ</a:t>
            </a:r>
            <a:r>
              <a:rPr lang="ar-SA" dirty="0"/>
              <a:t>ة  إل</a:t>
            </a:r>
            <a:r>
              <a:rPr lang="ar-JO" dirty="0"/>
              <a:t>ـ</a:t>
            </a:r>
            <a:r>
              <a:rPr lang="ar-SA" dirty="0"/>
              <a:t>ى ما يلـي:</a:t>
            </a:r>
            <a:endParaRPr lang="tr-TR" dirty="0"/>
          </a:p>
          <a:p>
            <a:endParaRPr lang="tr-TR" dirty="0"/>
          </a:p>
        </p:txBody>
      </p:sp>
    </p:spTree>
    <p:extLst>
      <p:ext uri="{BB962C8B-B14F-4D97-AF65-F5344CB8AC3E}">
        <p14:creationId xmlns:p14="http://schemas.microsoft.com/office/powerpoint/2010/main" val="31961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852713-E751-4ACB-8470-D7287A780CF2}"/>
              </a:ext>
            </a:extLst>
          </p:cNvPr>
          <p:cNvSpPr>
            <a:spLocks noGrp="1"/>
          </p:cNvSpPr>
          <p:nvPr>
            <p:ph type="title"/>
          </p:nvPr>
        </p:nvSpPr>
        <p:spPr/>
        <p:txBody>
          <a:bodyPr>
            <a:normAutofit fontScale="90000"/>
          </a:bodyPr>
          <a:lstStyle/>
          <a:p>
            <a:r>
              <a:rPr lang="ar-SA" b="1" dirty="0"/>
              <a:t>أولاً: صفـات لهـا ضـد </a:t>
            </a:r>
            <a:br>
              <a:rPr lang="tr-TR" dirty="0"/>
            </a:br>
            <a:endParaRPr lang="tr-TR" dirty="0"/>
          </a:p>
        </p:txBody>
      </p:sp>
      <p:sp>
        <p:nvSpPr>
          <p:cNvPr id="3" name="عنصر نائب للمحتوى 2">
            <a:extLst>
              <a:ext uri="{FF2B5EF4-FFF2-40B4-BE49-F238E27FC236}">
                <a16:creationId xmlns:a16="http://schemas.microsoft.com/office/drawing/2014/main" id="{E2383902-38EA-4234-8956-BF572EA3370D}"/>
              </a:ext>
            </a:extLst>
          </p:cNvPr>
          <p:cNvSpPr>
            <a:spLocks noGrp="1"/>
          </p:cNvSpPr>
          <p:nvPr>
            <p:ph idx="1"/>
          </p:nvPr>
        </p:nvSpPr>
        <p:spPr/>
        <p:txBody>
          <a:bodyPr/>
          <a:lstStyle/>
          <a:p>
            <a:pPr algn="r" rtl="1"/>
            <a:r>
              <a:rPr lang="ar-SA" dirty="0"/>
              <a:t>- الهمس وضده الجهر.</a:t>
            </a:r>
            <a:endParaRPr lang="tr-TR" dirty="0"/>
          </a:p>
          <a:p>
            <a:pPr algn="r" rtl="1"/>
            <a:r>
              <a:rPr lang="ar-SA" dirty="0"/>
              <a:t>- الشِدَة وضدها  الرخاوة.</a:t>
            </a:r>
            <a:endParaRPr lang="tr-TR" dirty="0"/>
          </a:p>
          <a:p>
            <a:pPr algn="r" rtl="1"/>
            <a:r>
              <a:rPr lang="ar-SA" dirty="0"/>
              <a:t>- الاستعلاء وضده </a:t>
            </a:r>
            <a:r>
              <a:rPr lang="ar-SA" dirty="0" err="1"/>
              <a:t>الاستفال</a:t>
            </a:r>
            <a:r>
              <a:rPr lang="ar-SA" dirty="0"/>
              <a:t>.</a:t>
            </a:r>
            <a:endParaRPr lang="tr-TR" dirty="0"/>
          </a:p>
          <a:p>
            <a:pPr algn="r" rtl="1"/>
            <a:r>
              <a:rPr lang="ar-SA" dirty="0"/>
              <a:t>- الإطباق وضده الانفتاح.</a:t>
            </a:r>
            <a:endParaRPr lang="tr-TR" dirty="0"/>
          </a:p>
          <a:p>
            <a:pPr algn="r" rtl="1"/>
            <a:r>
              <a:rPr lang="ar-SA" dirty="0"/>
              <a:t>- الإذلاق وضده الإصمات</a:t>
            </a:r>
            <a:endParaRPr lang="tr-TR" dirty="0"/>
          </a:p>
        </p:txBody>
      </p:sp>
    </p:spTree>
    <p:extLst>
      <p:ext uri="{BB962C8B-B14F-4D97-AF65-F5344CB8AC3E}">
        <p14:creationId xmlns:p14="http://schemas.microsoft.com/office/powerpoint/2010/main" val="254775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6D8C85-582D-4348-A1AA-3EF58F688444}"/>
              </a:ext>
            </a:extLst>
          </p:cNvPr>
          <p:cNvSpPr>
            <a:spLocks noGrp="1"/>
          </p:cNvSpPr>
          <p:nvPr>
            <p:ph type="title"/>
          </p:nvPr>
        </p:nvSpPr>
        <p:spPr/>
        <p:txBody>
          <a:bodyPr>
            <a:normAutofit fontScale="90000"/>
          </a:bodyPr>
          <a:lstStyle/>
          <a:p>
            <a:r>
              <a:rPr lang="ar-SA" b="1" dirty="0"/>
              <a:t>ثانيـاً: صفـات لا ضـد لهـا</a:t>
            </a:r>
            <a:br>
              <a:rPr lang="tr-TR" dirty="0"/>
            </a:br>
            <a:endParaRPr lang="tr-TR" dirty="0"/>
          </a:p>
        </p:txBody>
      </p:sp>
      <p:sp>
        <p:nvSpPr>
          <p:cNvPr id="3" name="عنصر نائب للمحتوى 2">
            <a:extLst>
              <a:ext uri="{FF2B5EF4-FFF2-40B4-BE49-F238E27FC236}">
                <a16:creationId xmlns:a16="http://schemas.microsoft.com/office/drawing/2014/main" id="{CCE83B17-BC9A-4029-BBA4-76A6718917FB}"/>
              </a:ext>
            </a:extLst>
          </p:cNvPr>
          <p:cNvSpPr>
            <a:spLocks noGrp="1"/>
          </p:cNvSpPr>
          <p:nvPr>
            <p:ph idx="1"/>
          </p:nvPr>
        </p:nvSpPr>
        <p:spPr/>
        <p:txBody>
          <a:bodyPr>
            <a:normAutofit fontScale="92500" lnSpcReduction="10000"/>
          </a:bodyPr>
          <a:lstStyle/>
          <a:p>
            <a:pPr algn="r" rtl="1"/>
            <a:r>
              <a:rPr lang="ar-SA" dirty="0"/>
              <a:t>الصفير</a:t>
            </a:r>
            <a:endParaRPr lang="ar-EG" dirty="0"/>
          </a:p>
          <a:p>
            <a:pPr algn="r" rtl="1"/>
            <a:r>
              <a:rPr lang="ar-SA" dirty="0"/>
              <a:t>القلقلة </a:t>
            </a:r>
            <a:endParaRPr lang="ar-EG" dirty="0"/>
          </a:p>
          <a:p>
            <a:pPr algn="r" rtl="1"/>
            <a:r>
              <a:rPr lang="ar-SA" dirty="0"/>
              <a:t>اللين </a:t>
            </a:r>
            <a:endParaRPr lang="ar-EG" dirty="0"/>
          </a:p>
          <a:p>
            <a:pPr algn="r" rtl="1"/>
            <a:r>
              <a:rPr lang="ar-SA" dirty="0"/>
              <a:t>ا</a:t>
            </a:r>
            <a:r>
              <a:rPr lang="ar-JO" dirty="0"/>
              <a:t>لا</a:t>
            </a:r>
            <a:r>
              <a:rPr lang="ar-SA" dirty="0" err="1"/>
              <a:t>نحراف</a:t>
            </a:r>
            <a:r>
              <a:rPr lang="ar-SA" dirty="0"/>
              <a:t> </a:t>
            </a:r>
            <a:endParaRPr lang="ar-EG" dirty="0"/>
          </a:p>
          <a:p>
            <a:pPr algn="r" rtl="1"/>
            <a:r>
              <a:rPr lang="ar-SA" dirty="0"/>
              <a:t>التكرير </a:t>
            </a:r>
            <a:endParaRPr lang="ar-EG" dirty="0"/>
          </a:p>
          <a:p>
            <a:pPr algn="r" rtl="1"/>
            <a:r>
              <a:rPr lang="ar-SA" dirty="0"/>
              <a:t>التفشي</a:t>
            </a:r>
            <a:endParaRPr lang="ar-EG" dirty="0"/>
          </a:p>
          <a:p>
            <a:pPr algn="r" rtl="1"/>
            <a:r>
              <a:rPr lang="ar-SA" dirty="0"/>
              <a:t>الاستطالة.</a:t>
            </a:r>
            <a:endParaRPr lang="tr-TR" dirty="0"/>
          </a:p>
          <a:p>
            <a:endParaRPr lang="tr-TR" dirty="0"/>
          </a:p>
        </p:txBody>
      </p:sp>
    </p:spTree>
    <p:extLst>
      <p:ext uri="{BB962C8B-B14F-4D97-AF65-F5344CB8AC3E}">
        <p14:creationId xmlns:p14="http://schemas.microsoft.com/office/powerpoint/2010/main" val="161918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06741D-4A52-41EA-BEB2-9C3946954437}"/>
              </a:ext>
            </a:extLst>
          </p:cNvPr>
          <p:cNvSpPr>
            <a:spLocks noGrp="1"/>
          </p:cNvSpPr>
          <p:nvPr>
            <p:ph type="title"/>
          </p:nvPr>
        </p:nvSpPr>
        <p:spPr/>
        <p:txBody>
          <a:bodyPr>
            <a:normAutofit fontScale="90000"/>
          </a:bodyPr>
          <a:lstStyle/>
          <a:p>
            <a:r>
              <a:rPr lang="ar-SA" b="1" dirty="0"/>
              <a:t>ثالثـاً: صفـات أُخـرى </a:t>
            </a:r>
            <a:br>
              <a:rPr lang="tr-TR" dirty="0"/>
            </a:br>
            <a:endParaRPr lang="tr-TR" dirty="0"/>
          </a:p>
        </p:txBody>
      </p:sp>
      <p:sp>
        <p:nvSpPr>
          <p:cNvPr id="3" name="عنصر نائب للمحتوى 2">
            <a:extLst>
              <a:ext uri="{FF2B5EF4-FFF2-40B4-BE49-F238E27FC236}">
                <a16:creationId xmlns:a16="http://schemas.microsoft.com/office/drawing/2014/main" id="{537FAC3E-05C5-4934-A5CF-DEFC0D5500AE}"/>
              </a:ext>
            </a:extLst>
          </p:cNvPr>
          <p:cNvSpPr>
            <a:spLocks noGrp="1"/>
          </p:cNvSpPr>
          <p:nvPr>
            <p:ph idx="1"/>
          </p:nvPr>
        </p:nvSpPr>
        <p:spPr/>
        <p:txBody>
          <a:bodyPr/>
          <a:lstStyle/>
          <a:p>
            <a:pPr algn="r" rtl="1"/>
            <a:r>
              <a:rPr lang="ar-SA" dirty="0"/>
              <a:t>هناك صفات أُخرى عديدة أهمها:</a:t>
            </a:r>
            <a:endParaRPr lang="tr-TR" dirty="0"/>
          </a:p>
          <a:p>
            <a:pPr algn="r" rtl="1"/>
            <a:r>
              <a:rPr lang="ar-SA" dirty="0"/>
              <a:t>1- الخفاء  2- الغنـة </a:t>
            </a:r>
            <a:endParaRPr lang="tr-TR" dirty="0"/>
          </a:p>
          <a:p>
            <a:pPr algn="r" rtl="1"/>
            <a:r>
              <a:rPr lang="ar-SA" dirty="0"/>
              <a:t>وكما سبق ذكره، هناك صفات عرضية يتصف بها الحرف وفقاً للحرف الذي يجاوره، وقد تم بيان بعضها في باب أحكام النون الساكن</a:t>
            </a:r>
            <a:r>
              <a:rPr lang="ar-JO" dirty="0"/>
              <a:t>ـ</a:t>
            </a:r>
            <a:r>
              <a:rPr lang="ar-SA" dirty="0"/>
              <a:t>ة والتنوين، وسيأتـي بيان باقي  الصفات لاحقاً والتي تمثل أبرز أحكام التجويد.</a:t>
            </a:r>
            <a:endParaRPr lang="tr-TR" dirty="0"/>
          </a:p>
          <a:p>
            <a:endParaRPr lang="tr-TR" dirty="0"/>
          </a:p>
        </p:txBody>
      </p:sp>
    </p:spTree>
    <p:extLst>
      <p:ext uri="{BB962C8B-B14F-4D97-AF65-F5344CB8AC3E}">
        <p14:creationId xmlns:p14="http://schemas.microsoft.com/office/powerpoint/2010/main" val="29251112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TotalTime>
  <Words>193</Words>
  <Application>Microsoft Office PowerPoint</Application>
  <PresentationFormat>شاشة عريضة</PresentationFormat>
  <Paragraphs>22</Paragraphs>
  <Slides>5</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5</vt:i4>
      </vt:variant>
    </vt:vector>
  </HeadingPairs>
  <TitlesOfParts>
    <vt:vector size="8" baseType="lpstr">
      <vt:lpstr>Arial</vt:lpstr>
      <vt:lpstr>Garamond</vt:lpstr>
      <vt:lpstr>عضوي</vt:lpstr>
      <vt:lpstr>صفـات الحـروف </vt:lpstr>
      <vt:lpstr>عرض تقديمي في PowerPoint</vt:lpstr>
      <vt:lpstr>أولاً: صفـات لهـا ضـد  </vt:lpstr>
      <vt:lpstr>ثانيـاً: صفـات لا ضـد لهـا </vt:lpstr>
      <vt:lpstr>ثالثـاً: صفـات أُخـرى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صفـات الحـروف </dc:title>
  <dc:creator>ASMAA ALMADANI</dc:creator>
  <cp:lastModifiedBy>ASMAA ALMADANI</cp:lastModifiedBy>
  <cp:revision>1</cp:revision>
  <dcterms:created xsi:type="dcterms:W3CDTF">2020-03-07T22:28:41Z</dcterms:created>
  <dcterms:modified xsi:type="dcterms:W3CDTF">2020-03-07T22:32:06Z</dcterms:modified>
</cp:coreProperties>
</file>