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6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02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05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06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24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32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05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68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25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1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26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9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91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68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7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05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64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7952E8-8573-476F-94DA-D53FB2B7B89C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7D67F-A82A-483F-88DD-F7FE213ED4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856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FB56891-89BC-4A54-A293-8EABAAA7C583}"/>
              </a:ext>
            </a:extLst>
          </p:cNvPr>
          <p:cNvSpPr/>
          <p:nvPr/>
        </p:nvSpPr>
        <p:spPr>
          <a:xfrm>
            <a:off x="3124940" y="807868"/>
            <a:ext cx="6036815" cy="1429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/>
              <a:t>حافة اللسان</a:t>
            </a:r>
            <a:endParaRPr lang="tr-TR" sz="60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CEF28D94-A092-42B3-A819-8E14DFBF611A}"/>
              </a:ext>
            </a:extLst>
          </p:cNvPr>
          <p:cNvSpPr/>
          <p:nvPr/>
        </p:nvSpPr>
        <p:spPr>
          <a:xfrm>
            <a:off x="6587231" y="2396971"/>
            <a:ext cx="2574524" cy="2450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dirty="0"/>
              <a:t>من إحدى حافتي اللسان بُعَيد الوسط مع ما يليها </a:t>
            </a:r>
            <a:endParaRPr lang="tr-TR" sz="2000" dirty="0"/>
          </a:p>
          <a:p>
            <a:pPr algn="ctr"/>
            <a:r>
              <a:rPr lang="ar-SA" sz="2000" dirty="0"/>
              <a:t>من الأضراس</a:t>
            </a:r>
            <a:r>
              <a:rPr lang="ar-EG" sz="2000" dirty="0"/>
              <a:t> يخرج حرف</a:t>
            </a:r>
            <a:endParaRPr lang="tr-TR" sz="2000" dirty="0"/>
          </a:p>
        </p:txBody>
      </p:sp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472AC61B-01C9-47EA-A11F-00AF3C4C333A}"/>
              </a:ext>
            </a:extLst>
          </p:cNvPr>
          <p:cNvSpPr/>
          <p:nvPr/>
        </p:nvSpPr>
        <p:spPr>
          <a:xfrm>
            <a:off x="3030245" y="2396970"/>
            <a:ext cx="2574524" cy="2450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/>
              <a:t>من أدنى حافة اللسان إلى منتهاها مع ما يليها من </a:t>
            </a:r>
            <a:endParaRPr lang="tr-TR" dirty="0"/>
          </a:p>
          <a:p>
            <a:pPr algn="ctr"/>
            <a:r>
              <a:rPr lang="ar-SA" dirty="0"/>
              <a:t>لثة الأسنان العليا</a:t>
            </a:r>
            <a:r>
              <a:rPr lang="ar-EG" dirty="0"/>
              <a:t> يخرج حرف </a:t>
            </a:r>
            <a:endParaRPr lang="tr-TR" dirty="0"/>
          </a:p>
        </p:txBody>
      </p:sp>
      <p:sp>
        <p:nvSpPr>
          <p:cNvPr id="7" name="شمس 6">
            <a:extLst>
              <a:ext uri="{FF2B5EF4-FFF2-40B4-BE49-F238E27FC236}">
                <a16:creationId xmlns:a16="http://schemas.microsoft.com/office/drawing/2014/main" id="{FCA60EE3-5BC3-4A20-9B7F-A0EC2EC81649}"/>
              </a:ext>
            </a:extLst>
          </p:cNvPr>
          <p:cNvSpPr/>
          <p:nvPr/>
        </p:nvSpPr>
        <p:spPr>
          <a:xfrm>
            <a:off x="7146524" y="4935984"/>
            <a:ext cx="1455937" cy="118960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ض</a:t>
            </a:r>
            <a:endParaRPr lang="tr-TR" dirty="0"/>
          </a:p>
        </p:txBody>
      </p:sp>
      <p:sp>
        <p:nvSpPr>
          <p:cNvPr id="8" name="شمس 7">
            <a:extLst>
              <a:ext uri="{FF2B5EF4-FFF2-40B4-BE49-F238E27FC236}">
                <a16:creationId xmlns:a16="http://schemas.microsoft.com/office/drawing/2014/main" id="{4A186BB1-1F8C-4CC3-8581-A0ED03EACC4A}"/>
              </a:ext>
            </a:extLst>
          </p:cNvPr>
          <p:cNvSpPr/>
          <p:nvPr/>
        </p:nvSpPr>
        <p:spPr>
          <a:xfrm>
            <a:off x="3589540" y="4935984"/>
            <a:ext cx="1455937" cy="137603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ل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24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2E4353-1D27-479F-A124-2BD1550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66" y="452718"/>
            <a:ext cx="9083168" cy="1400530"/>
          </a:xfrm>
        </p:spPr>
        <p:txBody>
          <a:bodyPr/>
          <a:lstStyle/>
          <a:p>
            <a:pPr algn="ctr"/>
            <a:r>
              <a:rPr lang="ar-EG" sz="6000" dirty="0">
                <a:solidFill>
                  <a:schemeClr val="accent1"/>
                </a:solidFill>
              </a:rPr>
              <a:t>حرف الضاد</a:t>
            </a:r>
            <a:endParaRPr lang="tr-TR" sz="6000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47EC60C-1867-48B6-93F9-CBBC52BBA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12" y="1998423"/>
            <a:ext cx="4920363" cy="4215413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9156FD9-E364-4D86-A796-67D11837F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4" y="1998423"/>
            <a:ext cx="5286375" cy="42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AE6DC1-51C1-4CAE-B958-8AEBEE5A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5162"/>
          </a:xfrm>
        </p:spPr>
        <p:txBody>
          <a:bodyPr/>
          <a:lstStyle/>
          <a:p>
            <a:pPr algn="ctr"/>
            <a:r>
              <a:rPr lang="ar-EG" sz="4400" dirty="0">
                <a:solidFill>
                  <a:schemeClr val="accent1"/>
                </a:solidFill>
              </a:rPr>
              <a:t>حرف اللام </a:t>
            </a:r>
            <a:endParaRPr lang="tr-TR" sz="4400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1ECDE12-5180-444C-92EC-52287AB6C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33" y="2052638"/>
            <a:ext cx="6428436" cy="4195762"/>
          </a:xfrm>
        </p:spPr>
      </p:pic>
    </p:spTree>
    <p:extLst>
      <p:ext uri="{BB962C8B-B14F-4D97-AF65-F5344CB8AC3E}">
        <p14:creationId xmlns:p14="http://schemas.microsoft.com/office/powerpoint/2010/main" val="2662921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36</Words>
  <Application>Microsoft Office PowerPoint</Application>
  <PresentationFormat>شاشة عريضة</PresentationFormat>
  <Paragraphs>9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أيون</vt:lpstr>
      <vt:lpstr>عرض تقديمي في PowerPoint</vt:lpstr>
      <vt:lpstr>حرف الضاد</vt:lpstr>
      <vt:lpstr>حرف اللام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ASMAA ALMADANI</dc:creator>
  <cp:lastModifiedBy>ASMAA ALMADANI</cp:lastModifiedBy>
  <cp:revision>1</cp:revision>
  <dcterms:created xsi:type="dcterms:W3CDTF">2020-03-07T21:40:59Z</dcterms:created>
  <dcterms:modified xsi:type="dcterms:W3CDTF">2020-03-07T21:47:51Z</dcterms:modified>
</cp:coreProperties>
</file>