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22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87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234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91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76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74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99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28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0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16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86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1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1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6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93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C79916-391F-4260-9914-2A9C41D1EA74}" type="datetimeFigureOut">
              <a:rPr lang="tr-TR" smtClean="0"/>
              <a:t>8.03.2020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3C0A9D-3DCE-45A6-8CB2-FB75B15B4B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10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766831-4DDF-4C73-9079-DE825F208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94979"/>
            <a:ext cx="9144000" cy="1237280"/>
          </a:xfrm>
        </p:spPr>
        <p:txBody>
          <a:bodyPr>
            <a:normAutofit/>
          </a:bodyPr>
          <a:lstStyle/>
          <a:p>
            <a:r>
              <a:rPr lang="ar-EG" sz="6600" dirty="0"/>
              <a:t>الشفتان</a:t>
            </a:r>
            <a:endParaRPr lang="tr-TR" sz="66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D161C57-6BA2-48B7-B2E4-6A0AFA0910D5}"/>
              </a:ext>
            </a:extLst>
          </p:cNvPr>
          <p:cNvSpPr/>
          <p:nvPr/>
        </p:nvSpPr>
        <p:spPr>
          <a:xfrm>
            <a:off x="2965141" y="1899822"/>
            <a:ext cx="5734975" cy="1349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من باطن الشفة</a:t>
            </a:r>
            <a:endParaRPr lang="tr-TR" sz="5400" dirty="0"/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211DCABC-D39E-4EA5-B2B8-2C8421B52A9A}"/>
              </a:ext>
            </a:extLst>
          </p:cNvPr>
          <p:cNvSpPr/>
          <p:nvPr/>
        </p:nvSpPr>
        <p:spPr>
          <a:xfrm>
            <a:off x="5004045" y="3429000"/>
            <a:ext cx="2604118" cy="2021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من باطن الشفة السفلى مع أطراف الثنايا العليا</a:t>
            </a:r>
            <a:endParaRPr lang="tr-TR" dirty="0"/>
          </a:p>
        </p:txBody>
      </p:sp>
      <p:sp>
        <p:nvSpPr>
          <p:cNvPr id="7" name="شمس 6">
            <a:extLst>
              <a:ext uri="{FF2B5EF4-FFF2-40B4-BE49-F238E27FC236}">
                <a16:creationId xmlns:a16="http://schemas.microsoft.com/office/drawing/2014/main" id="{2BB4DB7F-981B-417B-AA61-1135C20EBA04}"/>
              </a:ext>
            </a:extLst>
          </p:cNvPr>
          <p:cNvSpPr/>
          <p:nvPr/>
        </p:nvSpPr>
        <p:spPr>
          <a:xfrm>
            <a:off x="5697983" y="5630661"/>
            <a:ext cx="1216241" cy="832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/>
              <a:t>ف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8370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766831-4DDF-4C73-9079-DE825F208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94979"/>
            <a:ext cx="9144000" cy="1237280"/>
          </a:xfrm>
        </p:spPr>
        <p:txBody>
          <a:bodyPr>
            <a:normAutofit/>
          </a:bodyPr>
          <a:lstStyle/>
          <a:p>
            <a:r>
              <a:rPr lang="ar-EG" sz="6600" dirty="0"/>
              <a:t>الشفتان</a:t>
            </a:r>
            <a:endParaRPr lang="tr-TR" sz="66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D161C57-6BA2-48B7-B2E4-6A0AFA0910D5}"/>
              </a:ext>
            </a:extLst>
          </p:cNvPr>
          <p:cNvSpPr/>
          <p:nvPr/>
        </p:nvSpPr>
        <p:spPr>
          <a:xfrm>
            <a:off x="2965141" y="1899822"/>
            <a:ext cx="5734975" cy="1349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/>
              <a:t>من بين الشفتين</a:t>
            </a:r>
            <a:endParaRPr lang="tr-TR" sz="5400" dirty="0"/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211DCABC-D39E-4EA5-B2B8-2C8421B52A9A}"/>
              </a:ext>
            </a:extLst>
          </p:cNvPr>
          <p:cNvSpPr/>
          <p:nvPr/>
        </p:nvSpPr>
        <p:spPr>
          <a:xfrm>
            <a:off x="6640496" y="3429000"/>
            <a:ext cx="2281562" cy="2021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/>
              <a:t>من بين الشفتين مع انطباقهما </a:t>
            </a:r>
            <a:endParaRPr lang="ar-EG" dirty="0"/>
          </a:p>
        </p:txBody>
      </p:sp>
      <p:sp>
        <p:nvSpPr>
          <p:cNvPr id="7" name="شمس 6">
            <a:extLst>
              <a:ext uri="{FF2B5EF4-FFF2-40B4-BE49-F238E27FC236}">
                <a16:creationId xmlns:a16="http://schemas.microsoft.com/office/drawing/2014/main" id="{2BB4DB7F-981B-417B-AA61-1135C20EBA04}"/>
              </a:ext>
            </a:extLst>
          </p:cNvPr>
          <p:cNvSpPr/>
          <p:nvPr/>
        </p:nvSpPr>
        <p:spPr>
          <a:xfrm>
            <a:off x="7781277" y="5630659"/>
            <a:ext cx="1216241" cy="832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/>
              <a:t>ب</a:t>
            </a:r>
            <a:endParaRPr lang="tr-TR" sz="2400" dirty="0"/>
          </a:p>
        </p:txBody>
      </p:sp>
      <p:sp>
        <p:nvSpPr>
          <p:cNvPr id="6" name="شمس 5">
            <a:extLst>
              <a:ext uri="{FF2B5EF4-FFF2-40B4-BE49-F238E27FC236}">
                <a16:creationId xmlns:a16="http://schemas.microsoft.com/office/drawing/2014/main" id="{BB2584EE-E5CB-492E-9285-DE0320C6749E}"/>
              </a:ext>
            </a:extLst>
          </p:cNvPr>
          <p:cNvSpPr/>
          <p:nvPr/>
        </p:nvSpPr>
        <p:spPr>
          <a:xfrm>
            <a:off x="6702642" y="5630659"/>
            <a:ext cx="1078636" cy="832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/>
              <a:t>م</a:t>
            </a:r>
            <a:endParaRPr lang="tr-TR" dirty="0"/>
          </a:p>
        </p:txBody>
      </p:sp>
      <p:sp>
        <p:nvSpPr>
          <p:cNvPr id="8" name="سهم: لأسفل 7">
            <a:extLst>
              <a:ext uri="{FF2B5EF4-FFF2-40B4-BE49-F238E27FC236}">
                <a16:creationId xmlns:a16="http://schemas.microsoft.com/office/drawing/2014/main" id="{5E44C1C8-57F8-423A-ADBD-EFD3B31ADD90}"/>
              </a:ext>
            </a:extLst>
          </p:cNvPr>
          <p:cNvSpPr/>
          <p:nvPr/>
        </p:nvSpPr>
        <p:spPr>
          <a:xfrm>
            <a:off x="2681056" y="3428999"/>
            <a:ext cx="2734323" cy="2021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/>
              <a:t>من بين الشفتين</a:t>
            </a:r>
            <a:r>
              <a:rPr lang="ar-EG" dirty="0"/>
              <a:t> </a:t>
            </a:r>
            <a:r>
              <a:rPr lang="ar-SA" dirty="0"/>
              <a:t>وبانضمامهما</a:t>
            </a:r>
            <a:r>
              <a:rPr lang="ar-EG" dirty="0"/>
              <a:t> </a:t>
            </a:r>
            <a:r>
              <a:rPr lang="ar-SA" dirty="0"/>
              <a:t>مع انفراجهما قليلاً </a:t>
            </a:r>
            <a:endParaRPr lang="ar-EG" dirty="0"/>
          </a:p>
        </p:txBody>
      </p:sp>
      <p:sp>
        <p:nvSpPr>
          <p:cNvPr id="9" name="شمس 8">
            <a:extLst>
              <a:ext uri="{FF2B5EF4-FFF2-40B4-BE49-F238E27FC236}">
                <a16:creationId xmlns:a16="http://schemas.microsoft.com/office/drawing/2014/main" id="{03192B61-AF5A-4800-B429-2B21B7E84677}"/>
              </a:ext>
            </a:extLst>
          </p:cNvPr>
          <p:cNvSpPr/>
          <p:nvPr/>
        </p:nvSpPr>
        <p:spPr>
          <a:xfrm>
            <a:off x="3471167" y="5630659"/>
            <a:ext cx="1154100" cy="83236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/>
              <a:t>و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923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8C1D9E-8B4C-42FF-A806-CAF7FE78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6000" dirty="0">
                <a:solidFill>
                  <a:schemeClr val="accent1"/>
                </a:solidFill>
              </a:rPr>
              <a:t>حرف الباء</a:t>
            </a:r>
            <a:endParaRPr lang="tr-TR" sz="6000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FA02B7F-DEA7-4FB5-B480-C5A3A12C8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7" y="2557463"/>
            <a:ext cx="5468645" cy="3317875"/>
          </a:xfrm>
        </p:spPr>
      </p:pic>
    </p:spTree>
    <p:extLst>
      <p:ext uri="{BB962C8B-B14F-4D97-AF65-F5344CB8AC3E}">
        <p14:creationId xmlns:p14="http://schemas.microsoft.com/office/powerpoint/2010/main" val="61349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65DCC0-CC4B-4865-A8A9-9FFA604E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حرف الميم يصاحبه غنة</a:t>
            </a:r>
            <a:endParaRPr lang="tr-TR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1DF1378-1F7F-47B2-AAF1-086C59BA0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66" y="2557463"/>
            <a:ext cx="6143348" cy="3317875"/>
          </a:xfrm>
        </p:spPr>
      </p:pic>
    </p:spTree>
    <p:extLst>
      <p:ext uri="{BB962C8B-B14F-4D97-AF65-F5344CB8AC3E}">
        <p14:creationId xmlns:p14="http://schemas.microsoft.com/office/powerpoint/2010/main" val="63813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E1777A-AC3B-4300-9530-400F6EB4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>
                <a:solidFill>
                  <a:schemeClr val="accent1"/>
                </a:solidFill>
              </a:rPr>
              <a:t>حرف الواو غير المدية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50D4FEC-627E-4C88-9219-1C7F9AF7B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84" y="2557463"/>
            <a:ext cx="5859262" cy="3317875"/>
          </a:xfrm>
        </p:spPr>
      </p:pic>
    </p:spTree>
    <p:extLst>
      <p:ext uri="{BB962C8B-B14F-4D97-AF65-F5344CB8AC3E}">
        <p14:creationId xmlns:p14="http://schemas.microsoft.com/office/powerpoint/2010/main" val="1399566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42</Words>
  <Application>Microsoft Office PowerPoint</Application>
  <PresentationFormat>شاشة عريضة</PresentationFormat>
  <Paragraphs>14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Garamond</vt:lpstr>
      <vt:lpstr>عضوي</vt:lpstr>
      <vt:lpstr>الشفتان</vt:lpstr>
      <vt:lpstr>الشفتان</vt:lpstr>
      <vt:lpstr>حرف الباء</vt:lpstr>
      <vt:lpstr>حرف الميم يصاحبه غنة</vt:lpstr>
      <vt:lpstr>حرف الواو غير المدية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الشفتان</dc:title>
  <dc:creator>ASMAA ALMADANI</dc:creator>
  <cp:lastModifiedBy>ASMAA ALMADANI</cp:lastModifiedBy>
  <cp:revision>2</cp:revision>
  <dcterms:created xsi:type="dcterms:W3CDTF">2020-03-07T22:09:06Z</dcterms:created>
  <dcterms:modified xsi:type="dcterms:W3CDTF">2020-03-07T22:20:59Z</dcterms:modified>
</cp:coreProperties>
</file>