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77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05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77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09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713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807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016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347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820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32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36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34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64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05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0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41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401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B82972-D195-4E82-B896-DDBB3AF12315}" type="datetimeFigureOut">
              <a:rPr lang="tr-TR" smtClean="0"/>
              <a:t>7.03.2020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C11DB-3837-4362-8279-23F48D577A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821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570E88-3354-4557-A060-421263D5B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134" y="599820"/>
            <a:ext cx="7566734" cy="1148503"/>
          </a:xfrm>
        </p:spPr>
        <p:txBody>
          <a:bodyPr/>
          <a:lstStyle/>
          <a:p>
            <a:pPr algn="ctr"/>
            <a:r>
              <a:rPr lang="ar-SA" sz="8800" dirty="0">
                <a:solidFill>
                  <a:schemeClr val="accent1">
                    <a:lumMod val="75000"/>
                  </a:schemeClr>
                </a:solidFill>
              </a:rPr>
              <a:t>الحلق</a:t>
            </a:r>
            <a:endParaRPr lang="tr-TR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سهم: لأسفل 8">
            <a:extLst>
              <a:ext uri="{FF2B5EF4-FFF2-40B4-BE49-F238E27FC236}">
                <a16:creationId xmlns:a16="http://schemas.microsoft.com/office/drawing/2014/main" id="{6642790D-A94C-4DDB-B8D9-E575B05349E6}"/>
              </a:ext>
            </a:extLst>
          </p:cNvPr>
          <p:cNvSpPr/>
          <p:nvPr/>
        </p:nvSpPr>
        <p:spPr>
          <a:xfrm>
            <a:off x="2864528" y="2081524"/>
            <a:ext cx="2689934" cy="2121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من أقصى الحلق ممّا يلـي الصدر</a:t>
            </a:r>
            <a:r>
              <a:rPr lang="ar-EG" dirty="0"/>
              <a:t> يخرج حرفان :</a:t>
            </a:r>
            <a:endParaRPr lang="tr-TR" dirty="0"/>
          </a:p>
        </p:txBody>
      </p:sp>
      <p:sp>
        <p:nvSpPr>
          <p:cNvPr id="10" name="سهم: لليسار 9">
            <a:extLst>
              <a:ext uri="{FF2B5EF4-FFF2-40B4-BE49-F238E27FC236}">
                <a16:creationId xmlns:a16="http://schemas.microsoft.com/office/drawing/2014/main" id="{4C60B788-2BF4-4527-90AA-4B1D8E64EF60}"/>
              </a:ext>
            </a:extLst>
          </p:cNvPr>
          <p:cNvSpPr/>
          <p:nvPr/>
        </p:nvSpPr>
        <p:spPr>
          <a:xfrm>
            <a:off x="7741329" y="1855433"/>
            <a:ext cx="2849732" cy="18143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أقصى الحلق </a:t>
            </a:r>
            <a:endParaRPr lang="tr-TR" dirty="0"/>
          </a:p>
        </p:txBody>
      </p:sp>
      <p:sp>
        <p:nvSpPr>
          <p:cNvPr id="12" name="مثلث متساوي الساقين 11">
            <a:extLst>
              <a:ext uri="{FF2B5EF4-FFF2-40B4-BE49-F238E27FC236}">
                <a16:creationId xmlns:a16="http://schemas.microsoft.com/office/drawing/2014/main" id="{D201423A-2CF8-4174-A547-3335826C94E4}"/>
              </a:ext>
            </a:extLst>
          </p:cNvPr>
          <p:cNvSpPr/>
          <p:nvPr/>
        </p:nvSpPr>
        <p:spPr>
          <a:xfrm>
            <a:off x="4415162" y="4714043"/>
            <a:ext cx="1766656" cy="12339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ء</a:t>
            </a:r>
            <a:endParaRPr lang="tr-TR" sz="4000" dirty="0"/>
          </a:p>
        </p:txBody>
      </p:sp>
      <p:sp>
        <p:nvSpPr>
          <p:cNvPr id="13" name="مثلث متساوي الساقين 12">
            <a:extLst>
              <a:ext uri="{FF2B5EF4-FFF2-40B4-BE49-F238E27FC236}">
                <a16:creationId xmlns:a16="http://schemas.microsoft.com/office/drawing/2014/main" id="{92726782-D77C-491B-9F7E-84DD531000C5}"/>
              </a:ext>
            </a:extLst>
          </p:cNvPr>
          <p:cNvSpPr/>
          <p:nvPr/>
        </p:nvSpPr>
        <p:spPr>
          <a:xfrm>
            <a:off x="2056660" y="4660777"/>
            <a:ext cx="1615735" cy="1287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/>
              <a:t>هـ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48983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7D4263-5F56-468E-ADE7-2C87488E0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2098"/>
          </a:xfrm>
        </p:spPr>
        <p:txBody>
          <a:bodyPr/>
          <a:lstStyle/>
          <a:p>
            <a:pPr algn="ctr"/>
            <a:r>
              <a:rPr lang="ar-EG" sz="4400" dirty="0" err="1">
                <a:solidFill>
                  <a:schemeClr val="accent1">
                    <a:lumMod val="75000"/>
                  </a:schemeClr>
                </a:solidFill>
              </a:rPr>
              <a:t>الهمزه</a:t>
            </a:r>
            <a:r>
              <a:rPr lang="ar-EG" sz="4400" dirty="0">
                <a:solidFill>
                  <a:schemeClr val="accent1">
                    <a:lumMod val="75000"/>
                  </a:schemeClr>
                </a:solidFill>
              </a:rPr>
              <a:t> والهاء</a:t>
            </a:r>
            <a:endParaRPr lang="tr-T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1204182-0122-4C0D-9444-672C7CCC3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96" y="2052638"/>
            <a:ext cx="7190913" cy="4195762"/>
          </a:xfrm>
        </p:spPr>
      </p:pic>
    </p:spTree>
    <p:extLst>
      <p:ext uri="{BB962C8B-B14F-4D97-AF65-F5344CB8AC3E}">
        <p14:creationId xmlns:p14="http://schemas.microsoft.com/office/powerpoint/2010/main" val="216998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F06A8A6-3B9B-4C05-A3BA-AEDA7189BF9D}"/>
              </a:ext>
            </a:extLst>
          </p:cNvPr>
          <p:cNvSpPr/>
          <p:nvPr/>
        </p:nvSpPr>
        <p:spPr>
          <a:xfrm>
            <a:off x="3275860" y="727969"/>
            <a:ext cx="4891596" cy="97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وسط الحلق </a:t>
            </a:r>
            <a:endParaRPr lang="tr-TR" sz="4000" dirty="0"/>
          </a:p>
        </p:txBody>
      </p:sp>
      <p:sp>
        <p:nvSpPr>
          <p:cNvPr id="5" name="سهم: لأسفل 4">
            <a:extLst>
              <a:ext uri="{FF2B5EF4-FFF2-40B4-BE49-F238E27FC236}">
                <a16:creationId xmlns:a16="http://schemas.microsoft.com/office/drawing/2014/main" id="{C19BC2E5-800F-4B3A-BD32-A67B41AF669F}"/>
              </a:ext>
            </a:extLst>
          </p:cNvPr>
          <p:cNvSpPr/>
          <p:nvPr/>
        </p:nvSpPr>
        <p:spPr>
          <a:xfrm>
            <a:off x="4669654" y="1873189"/>
            <a:ext cx="2237174" cy="2459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/>
              <a:t>من وسط الحلق</a:t>
            </a:r>
            <a:r>
              <a:rPr lang="ar-EG" sz="2400" dirty="0"/>
              <a:t> يخرج حرفان</a:t>
            </a:r>
            <a:endParaRPr lang="tr-TR" sz="2400" dirty="0"/>
          </a:p>
        </p:txBody>
      </p:sp>
      <p:sp>
        <p:nvSpPr>
          <p:cNvPr id="6" name="مثلث متساوي الساقين 5">
            <a:extLst>
              <a:ext uri="{FF2B5EF4-FFF2-40B4-BE49-F238E27FC236}">
                <a16:creationId xmlns:a16="http://schemas.microsoft.com/office/drawing/2014/main" id="{81F109C6-1F7B-4402-B434-D8754D7C0BD6}"/>
              </a:ext>
            </a:extLst>
          </p:cNvPr>
          <p:cNvSpPr/>
          <p:nvPr/>
        </p:nvSpPr>
        <p:spPr>
          <a:xfrm>
            <a:off x="6347534" y="4483223"/>
            <a:ext cx="1731146" cy="15269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ع</a:t>
            </a:r>
            <a:endParaRPr lang="tr-TR" sz="4000" dirty="0"/>
          </a:p>
        </p:txBody>
      </p:sp>
      <p:sp>
        <p:nvSpPr>
          <p:cNvPr id="7" name="مثلث متساوي الساقين 6">
            <a:extLst>
              <a:ext uri="{FF2B5EF4-FFF2-40B4-BE49-F238E27FC236}">
                <a16:creationId xmlns:a16="http://schemas.microsoft.com/office/drawing/2014/main" id="{9C0505B3-FCB4-45BB-ABFD-A565C6F69300}"/>
              </a:ext>
            </a:extLst>
          </p:cNvPr>
          <p:cNvSpPr/>
          <p:nvPr/>
        </p:nvSpPr>
        <p:spPr>
          <a:xfrm>
            <a:off x="3275860" y="4500978"/>
            <a:ext cx="1731146" cy="1509205"/>
          </a:xfrm>
          <a:prstGeom prst="triangle">
            <a:avLst>
              <a:gd name="adj" fmla="val 50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dirty="0"/>
              <a:t>ح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72377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F6DFC5-4B67-40B3-BB07-9F862E5B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8832"/>
          </a:xfrm>
        </p:spPr>
        <p:txBody>
          <a:bodyPr/>
          <a:lstStyle/>
          <a:p>
            <a:pPr algn="ctr"/>
            <a:r>
              <a:rPr lang="ar-EG" sz="5400" dirty="0">
                <a:solidFill>
                  <a:schemeClr val="accent1">
                    <a:lumMod val="75000"/>
                  </a:schemeClr>
                </a:solidFill>
              </a:rPr>
              <a:t>العين والحاء 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2FE649F3-C097-4DD0-804B-818BE3388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27" y="1873188"/>
            <a:ext cx="7049873" cy="4339701"/>
          </a:xfrm>
        </p:spPr>
      </p:pic>
    </p:spTree>
    <p:extLst>
      <p:ext uri="{BB962C8B-B14F-4D97-AF65-F5344CB8AC3E}">
        <p14:creationId xmlns:p14="http://schemas.microsoft.com/office/powerpoint/2010/main" val="145186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BA334A6-E828-45F3-BF71-C74FB50DF452}"/>
              </a:ext>
            </a:extLst>
          </p:cNvPr>
          <p:cNvSpPr/>
          <p:nvPr/>
        </p:nvSpPr>
        <p:spPr>
          <a:xfrm>
            <a:off x="3045041" y="532660"/>
            <a:ext cx="5024761" cy="1136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/>
              <a:t>أدنى الحلق </a:t>
            </a:r>
            <a:endParaRPr lang="tr-TR" sz="3600" dirty="0"/>
          </a:p>
        </p:txBody>
      </p:sp>
      <p:sp>
        <p:nvSpPr>
          <p:cNvPr id="5" name="سهم: لأسفل 4">
            <a:extLst>
              <a:ext uri="{FF2B5EF4-FFF2-40B4-BE49-F238E27FC236}">
                <a16:creationId xmlns:a16="http://schemas.microsoft.com/office/drawing/2014/main" id="{DE259A23-CC30-43DE-8B9F-5CE9E7A4F4BD}"/>
              </a:ext>
            </a:extLst>
          </p:cNvPr>
          <p:cNvSpPr/>
          <p:nvPr/>
        </p:nvSpPr>
        <p:spPr>
          <a:xfrm>
            <a:off x="4296791" y="1970843"/>
            <a:ext cx="2175029" cy="2672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من أدنى الحلق ممّا  يلـي الشفتين</a:t>
            </a:r>
            <a:r>
              <a:rPr lang="ar-EG" dirty="0"/>
              <a:t> يخرج حرفان </a:t>
            </a:r>
            <a:endParaRPr lang="tr-TR" dirty="0"/>
          </a:p>
        </p:txBody>
      </p:sp>
      <p:sp>
        <p:nvSpPr>
          <p:cNvPr id="6" name="مثلث متساوي الساقين 5">
            <a:extLst>
              <a:ext uri="{FF2B5EF4-FFF2-40B4-BE49-F238E27FC236}">
                <a16:creationId xmlns:a16="http://schemas.microsoft.com/office/drawing/2014/main" id="{7E9EE956-1854-4D7E-A436-CD87C6A49481}"/>
              </a:ext>
            </a:extLst>
          </p:cNvPr>
          <p:cNvSpPr/>
          <p:nvPr/>
        </p:nvSpPr>
        <p:spPr>
          <a:xfrm>
            <a:off x="5939161" y="4643021"/>
            <a:ext cx="1589103" cy="14825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/>
              <a:t>غ</a:t>
            </a:r>
            <a:endParaRPr lang="tr-TR" sz="3600" dirty="0"/>
          </a:p>
        </p:txBody>
      </p:sp>
      <p:sp>
        <p:nvSpPr>
          <p:cNvPr id="7" name="مثلث متساوي الساقين 6">
            <a:extLst>
              <a:ext uri="{FF2B5EF4-FFF2-40B4-BE49-F238E27FC236}">
                <a16:creationId xmlns:a16="http://schemas.microsoft.com/office/drawing/2014/main" id="{29962AB6-EFDD-4EE4-8DEE-FCEF5A2197E4}"/>
              </a:ext>
            </a:extLst>
          </p:cNvPr>
          <p:cNvSpPr/>
          <p:nvPr/>
        </p:nvSpPr>
        <p:spPr>
          <a:xfrm>
            <a:off x="3045041" y="4643020"/>
            <a:ext cx="1589103" cy="14825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dirty="0"/>
              <a:t>خ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5089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0A5126-22A1-45A7-901F-531EBD63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1076"/>
          </a:xfrm>
        </p:spPr>
        <p:txBody>
          <a:bodyPr/>
          <a:lstStyle/>
          <a:p>
            <a:pPr algn="ctr"/>
            <a:r>
              <a:rPr lang="ar-EG" sz="4400" dirty="0">
                <a:solidFill>
                  <a:schemeClr val="accent1">
                    <a:lumMod val="75000"/>
                  </a:schemeClr>
                </a:solidFill>
              </a:rPr>
              <a:t>حرف الخاء والغين </a:t>
            </a:r>
            <a:endParaRPr lang="tr-T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9FDDE46-9D65-4999-A36A-576DF5AA7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05" y="1795186"/>
            <a:ext cx="5215617" cy="3913156"/>
          </a:xfrm>
        </p:spPr>
      </p:pic>
      <p:pic>
        <p:nvPicPr>
          <p:cNvPr id="6" name="عنصر نائب للمحتوى 4">
            <a:extLst>
              <a:ext uri="{FF2B5EF4-FFF2-40B4-BE49-F238E27FC236}">
                <a16:creationId xmlns:a16="http://schemas.microsoft.com/office/drawing/2014/main" id="{F87A9958-6368-48F7-B759-7AD0A08EE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1" y="1795186"/>
            <a:ext cx="5308846" cy="391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</TotalTime>
  <Words>42</Words>
  <Application>Microsoft Office PowerPoint</Application>
  <PresentationFormat>شاشة عريضة</PresentationFormat>
  <Paragraphs>16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أيون</vt:lpstr>
      <vt:lpstr>الحلق</vt:lpstr>
      <vt:lpstr>الهمزه والهاء</vt:lpstr>
      <vt:lpstr>عرض تقديمي في PowerPoint</vt:lpstr>
      <vt:lpstr>العين والحاء </vt:lpstr>
      <vt:lpstr>عرض تقديمي في PowerPoint</vt:lpstr>
      <vt:lpstr>حرف الخاء والغين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الحلق</dc:title>
  <dc:creator>ASMAA ALMADANI</dc:creator>
  <cp:lastModifiedBy>ASMAA ALMADANI</cp:lastModifiedBy>
  <cp:revision>3</cp:revision>
  <dcterms:created xsi:type="dcterms:W3CDTF">2020-03-07T20:57:41Z</dcterms:created>
  <dcterms:modified xsi:type="dcterms:W3CDTF">2020-03-07T21:12:39Z</dcterms:modified>
</cp:coreProperties>
</file>