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B6C6CC4-8B3F-4FC7-B9A4-40DA7E6A8275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794BEB1-19AB-479D-8676-8A85BF27A615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031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6CC4-8B3F-4FC7-B9A4-40DA7E6A8275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BEB1-19AB-479D-8676-8A85BF27A6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258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6CC4-8B3F-4FC7-B9A4-40DA7E6A8275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BEB1-19AB-479D-8676-8A85BF27A615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132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6CC4-8B3F-4FC7-B9A4-40DA7E6A8275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BEB1-19AB-479D-8676-8A85BF27A615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282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6CC4-8B3F-4FC7-B9A4-40DA7E6A8275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BEB1-19AB-479D-8676-8A85BF27A6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26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6CC4-8B3F-4FC7-B9A4-40DA7E6A8275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BEB1-19AB-479D-8676-8A85BF27A615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497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6CC4-8B3F-4FC7-B9A4-40DA7E6A8275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BEB1-19AB-479D-8676-8A85BF27A615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925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6CC4-8B3F-4FC7-B9A4-40DA7E6A8275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BEB1-19AB-479D-8676-8A85BF27A615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922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6CC4-8B3F-4FC7-B9A4-40DA7E6A8275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BEB1-19AB-479D-8676-8A85BF27A615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95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6CC4-8B3F-4FC7-B9A4-40DA7E6A8275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BEB1-19AB-479D-8676-8A85BF27A6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8587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6CC4-8B3F-4FC7-B9A4-40DA7E6A8275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BEB1-19AB-479D-8676-8A85BF27A615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38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6CC4-8B3F-4FC7-B9A4-40DA7E6A8275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BEB1-19AB-479D-8676-8A85BF27A6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801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6CC4-8B3F-4FC7-B9A4-40DA7E6A8275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BEB1-19AB-479D-8676-8A85BF27A615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978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6CC4-8B3F-4FC7-B9A4-40DA7E6A8275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BEB1-19AB-479D-8676-8A85BF27A615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632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6CC4-8B3F-4FC7-B9A4-40DA7E6A8275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BEB1-19AB-479D-8676-8A85BF27A6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700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6CC4-8B3F-4FC7-B9A4-40DA7E6A8275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BEB1-19AB-479D-8676-8A85BF27A615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308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6CC4-8B3F-4FC7-B9A4-40DA7E6A8275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BEB1-19AB-479D-8676-8A85BF27A6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3055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6C6CC4-8B3F-4FC7-B9A4-40DA7E6A8275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94BEB1-19AB-479D-8676-8A85BF27A6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29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766831-4DDF-4C73-9079-DE825F208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394979"/>
            <a:ext cx="9144000" cy="1237280"/>
          </a:xfrm>
        </p:spPr>
        <p:txBody>
          <a:bodyPr>
            <a:normAutofit/>
          </a:bodyPr>
          <a:lstStyle/>
          <a:p>
            <a:r>
              <a:rPr lang="ar-SA" sz="6600" dirty="0"/>
              <a:t>اللسان</a:t>
            </a:r>
            <a:endParaRPr lang="tr-TR" sz="6600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D161C57-6BA2-48B7-B2E4-6A0AFA0910D5}"/>
              </a:ext>
            </a:extLst>
          </p:cNvPr>
          <p:cNvSpPr/>
          <p:nvPr/>
        </p:nvSpPr>
        <p:spPr>
          <a:xfrm>
            <a:off x="3228511" y="1899822"/>
            <a:ext cx="5734975" cy="13494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/>
              <a:t>أقصى اللسان </a:t>
            </a:r>
            <a:endParaRPr lang="tr-TR" sz="4000" dirty="0"/>
          </a:p>
        </p:txBody>
      </p:sp>
      <p:sp>
        <p:nvSpPr>
          <p:cNvPr id="5" name="سهم: لأسفل 4">
            <a:extLst>
              <a:ext uri="{FF2B5EF4-FFF2-40B4-BE49-F238E27FC236}">
                <a16:creationId xmlns:a16="http://schemas.microsoft.com/office/drawing/2014/main" id="{211DCABC-D39E-4EA5-B2B8-2C8421B52A9A}"/>
              </a:ext>
            </a:extLst>
          </p:cNvPr>
          <p:cNvSpPr/>
          <p:nvPr/>
        </p:nvSpPr>
        <p:spPr>
          <a:xfrm>
            <a:off x="6548760" y="3429000"/>
            <a:ext cx="2604118" cy="20218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من أقصى اللسان ممّا يلـي الحلق مع ما فوقه من </a:t>
            </a:r>
            <a:endParaRPr lang="tr-TR" dirty="0"/>
          </a:p>
          <a:p>
            <a:pPr algn="ctr"/>
            <a:r>
              <a:rPr lang="ar-SA" dirty="0"/>
              <a:t>الحنك الأعلى</a:t>
            </a:r>
            <a:endParaRPr lang="tr-TR" dirty="0"/>
          </a:p>
        </p:txBody>
      </p:sp>
      <p:sp>
        <p:nvSpPr>
          <p:cNvPr id="6" name="سهم: لأسفل 5">
            <a:extLst>
              <a:ext uri="{FF2B5EF4-FFF2-40B4-BE49-F238E27FC236}">
                <a16:creationId xmlns:a16="http://schemas.microsoft.com/office/drawing/2014/main" id="{C2E3D39F-9F9E-4FDB-868D-D791ACBDB937}"/>
              </a:ext>
            </a:extLst>
          </p:cNvPr>
          <p:cNvSpPr/>
          <p:nvPr/>
        </p:nvSpPr>
        <p:spPr>
          <a:xfrm>
            <a:off x="3228511" y="3429000"/>
            <a:ext cx="2604118" cy="20218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600" dirty="0"/>
              <a:t>من أقصى اللسان ممّا يلـي الحلق مع ما فوقه من </a:t>
            </a:r>
            <a:endParaRPr lang="tr-TR" sz="1600" dirty="0"/>
          </a:p>
          <a:p>
            <a:pPr algn="ctr"/>
            <a:r>
              <a:rPr lang="ar-SA" sz="1600" dirty="0"/>
              <a:t>الحنك الأعلى تحت مخرج القاف</a:t>
            </a:r>
            <a:endParaRPr lang="tr-TR" sz="1600" dirty="0"/>
          </a:p>
        </p:txBody>
      </p:sp>
      <p:sp>
        <p:nvSpPr>
          <p:cNvPr id="7" name="شمس 6">
            <a:extLst>
              <a:ext uri="{FF2B5EF4-FFF2-40B4-BE49-F238E27FC236}">
                <a16:creationId xmlns:a16="http://schemas.microsoft.com/office/drawing/2014/main" id="{2BB4DB7F-981B-417B-AA61-1135C20EBA04}"/>
              </a:ext>
            </a:extLst>
          </p:cNvPr>
          <p:cNvSpPr/>
          <p:nvPr/>
        </p:nvSpPr>
        <p:spPr>
          <a:xfrm>
            <a:off x="7242698" y="5630661"/>
            <a:ext cx="1216241" cy="83236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/>
              <a:t>ق</a:t>
            </a:r>
            <a:endParaRPr lang="tr-TR" sz="2400" dirty="0"/>
          </a:p>
        </p:txBody>
      </p:sp>
      <p:sp>
        <p:nvSpPr>
          <p:cNvPr id="8" name="شمس 7">
            <a:extLst>
              <a:ext uri="{FF2B5EF4-FFF2-40B4-BE49-F238E27FC236}">
                <a16:creationId xmlns:a16="http://schemas.microsoft.com/office/drawing/2014/main" id="{7D376A72-BD7A-44DA-B9DE-55C89AE486D4}"/>
              </a:ext>
            </a:extLst>
          </p:cNvPr>
          <p:cNvSpPr/>
          <p:nvPr/>
        </p:nvSpPr>
        <p:spPr>
          <a:xfrm>
            <a:off x="3922449" y="5630661"/>
            <a:ext cx="1216241" cy="83236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/>
              <a:t>ك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3706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3F934D-2B41-4610-8BAE-3173BA02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192897"/>
          </a:xfrm>
        </p:spPr>
        <p:txBody>
          <a:bodyPr>
            <a:normAutofit/>
          </a:bodyPr>
          <a:lstStyle/>
          <a:p>
            <a:r>
              <a:rPr lang="ar-EG" sz="4800" dirty="0">
                <a:solidFill>
                  <a:schemeClr val="accent1">
                    <a:lumMod val="75000"/>
                  </a:schemeClr>
                </a:solidFill>
              </a:rPr>
              <a:t>حرف القاف</a:t>
            </a:r>
            <a:endParaRPr lang="tr-TR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D3312153-EA3B-4A88-8655-B1527F218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83" y="2432483"/>
            <a:ext cx="5850384" cy="3442856"/>
          </a:xfrm>
        </p:spPr>
      </p:pic>
    </p:spTree>
    <p:extLst>
      <p:ext uri="{BB962C8B-B14F-4D97-AF65-F5344CB8AC3E}">
        <p14:creationId xmlns:p14="http://schemas.microsoft.com/office/powerpoint/2010/main" val="3646684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5872EE2-4BBC-4476-B4D8-A548BD026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5400" dirty="0">
                <a:solidFill>
                  <a:schemeClr val="accent1">
                    <a:lumMod val="75000"/>
                  </a:schemeClr>
                </a:solidFill>
              </a:rPr>
              <a:t>حرف الكاف </a:t>
            </a:r>
            <a:endParaRPr lang="tr-TR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B649545A-EAD1-457A-B56A-7D1C67D5D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940" y="2414727"/>
            <a:ext cx="5885895" cy="3460612"/>
          </a:xfrm>
        </p:spPr>
      </p:pic>
    </p:spTree>
    <p:extLst>
      <p:ext uri="{BB962C8B-B14F-4D97-AF65-F5344CB8AC3E}">
        <p14:creationId xmlns:p14="http://schemas.microsoft.com/office/powerpoint/2010/main" val="28996495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عضوي">
  <a:themeElements>
    <a:clrScheme name="عضوي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عضوي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عضوي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</TotalTime>
  <Words>36</Words>
  <Application>Microsoft Office PowerPoint</Application>
  <PresentationFormat>شاشة عريضة</PresentationFormat>
  <Paragraphs>10</Paragraphs>
  <Slides>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6" baseType="lpstr">
      <vt:lpstr>Arial</vt:lpstr>
      <vt:lpstr>Garamond</vt:lpstr>
      <vt:lpstr>عضوي</vt:lpstr>
      <vt:lpstr>اللسان</vt:lpstr>
      <vt:lpstr>حرف القاف</vt:lpstr>
      <vt:lpstr>حرف الكاف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اللسان</dc:title>
  <dc:creator>ASMAA ALMADANI</dc:creator>
  <cp:lastModifiedBy>ASMAA ALMADANI</cp:lastModifiedBy>
  <cp:revision>1</cp:revision>
  <dcterms:created xsi:type="dcterms:W3CDTF">2020-03-07T21:18:55Z</dcterms:created>
  <dcterms:modified xsi:type="dcterms:W3CDTF">2020-03-07T21:21:23Z</dcterms:modified>
</cp:coreProperties>
</file>