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D390ABF-A3A5-4214-AD8F-FA5531304B1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664573-483E-4760-A92A-B7A8D9CD43F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48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0ABF-A3A5-4214-AD8F-FA5531304B1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4573-483E-4760-A92A-B7A8D9CD43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835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0ABF-A3A5-4214-AD8F-FA5531304B1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4573-483E-4760-A92A-B7A8D9CD43F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497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0ABF-A3A5-4214-AD8F-FA5531304B1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4573-483E-4760-A92A-B7A8D9CD43FA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056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0ABF-A3A5-4214-AD8F-FA5531304B1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4573-483E-4760-A92A-B7A8D9CD43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418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0ABF-A3A5-4214-AD8F-FA5531304B1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4573-483E-4760-A92A-B7A8D9CD43FA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165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0ABF-A3A5-4214-AD8F-FA5531304B1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4573-483E-4760-A92A-B7A8D9CD43F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623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0ABF-A3A5-4214-AD8F-FA5531304B1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4573-483E-4760-A92A-B7A8D9CD43FA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086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0ABF-A3A5-4214-AD8F-FA5531304B1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4573-483E-4760-A92A-B7A8D9CD43FA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33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0ABF-A3A5-4214-AD8F-FA5531304B1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4573-483E-4760-A92A-B7A8D9CD43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57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0ABF-A3A5-4214-AD8F-FA5531304B1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4573-483E-4760-A92A-B7A8D9CD43FA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64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0ABF-A3A5-4214-AD8F-FA5531304B1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4573-483E-4760-A92A-B7A8D9CD43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030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0ABF-A3A5-4214-AD8F-FA5531304B1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4573-483E-4760-A92A-B7A8D9CD43FA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07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0ABF-A3A5-4214-AD8F-FA5531304B1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4573-483E-4760-A92A-B7A8D9CD43FA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17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0ABF-A3A5-4214-AD8F-FA5531304B1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4573-483E-4760-A92A-B7A8D9CD43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87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0ABF-A3A5-4214-AD8F-FA5531304B1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4573-483E-4760-A92A-B7A8D9CD43FA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4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0ABF-A3A5-4214-AD8F-FA5531304B1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4573-483E-4760-A92A-B7A8D9CD43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761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390ABF-A3A5-4214-AD8F-FA5531304B1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664573-483E-4760-A92A-B7A8D9CD43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432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7E13E7-4C6C-4329-95C2-BF57DA6770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اقسام الصفات </a:t>
            </a:r>
            <a:endParaRPr lang="tr-TR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BD74ADE-B73A-4641-8DDB-E4584020A7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/>
              <a:t>ومن جهة أُخرى تُقسم صفات الحروف إل</a:t>
            </a:r>
            <a:r>
              <a:rPr lang="ar-JO" dirty="0"/>
              <a:t>ـ</a:t>
            </a:r>
            <a:r>
              <a:rPr lang="ar-SA" dirty="0"/>
              <a:t>ى صفات قوية ومتوسطة وضعيفة.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7006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934EB6-1C5C-4D7D-8D47-6F753913D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الصفـات القويـة</a:t>
            </a:r>
            <a:r>
              <a:rPr lang="ar-SA" dirty="0"/>
              <a:t> </a:t>
            </a: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FD642D3-51E7-45EA-A551-A7AC7CD4A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وه</a:t>
            </a:r>
            <a:r>
              <a:rPr lang="ar-JO" dirty="0"/>
              <a:t>ـ</a:t>
            </a:r>
            <a:r>
              <a:rPr lang="ar-SA" dirty="0"/>
              <a:t>ي: الجهر والشِدَة والاستعلاء والإطباق والصفير والقلقلة وال</a:t>
            </a:r>
            <a:r>
              <a:rPr lang="ar-JO" dirty="0"/>
              <a:t>ا</a:t>
            </a:r>
            <a:r>
              <a:rPr lang="ar-SA" dirty="0" err="1"/>
              <a:t>نحراف</a:t>
            </a:r>
            <a:r>
              <a:rPr lang="ar-SA" dirty="0"/>
              <a:t> والتكرير والتفشي والاستطالة والغنـة.</a:t>
            </a:r>
            <a:endParaRPr lang="ar-EG" dirty="0"/>
          </a:p>
          <a:p>
            <a:pPr algn="r" rtl="1"/>
            <a:r>
              <a:rPr lang="ar-SA" b="1" dirty="0"/>
              <a:t>وأقوى الح</a:t>
            </a:r>
            <a:r>
              <a:rPr lang="ar-JO" b="1" dirty="0"/>
              <a:t>ـ</a:t>
            </a:r>
            <a:r>
              <a:rPr lang="ar-SA" b="1" dirty="0"/>
              <a:t>روف</a:t>
            </a:r>
            <a:r>
              <a:rPr lang="ar-SA" dirty="0"/>
              <a:t> حرف (</a:t>
            </a:r>
            <a:r>
              <a:rPr lang="ar-SA" b="1" dirty="0"/>
              <a:t>الطاء</a:t>
            </a:r>
            <a:r>
              <a:rPr lang="ar-SA" dirty="0"/>
              <a:t>) لأَن جميع صفاته قوية، وتشمل </a:t>
            </a:r>
            <a:r>
              <a:rPr lang="ar-SA" b="1" dirty="0"/>
              <a:t>الح</a:t>
            </a:r>
            <a:r>
              <a:rPr lang="ar-JO" b="1" dirty="0"/>
              <a:t>ـ</a:t>
            </a:r>
            <a:r>
              <a:rPr lang="ar-SA" b="1" dirty="0"/>
              <a:t>روف القوية</a:t>
            </a:r>
            <a:r>
              <a:rPr lang="ar-SA" dirty="0"/>
              <a:t> كلاً من: (</a:t>
            </a:r>
            <a:r>
              <a:rPr lang="ar-SA" b="1" dirty="0"/>
              <a:t>الباء والجيم والدال والراء والصاد والضاد والظاء والقاف</a:t>
            </a:r>
            <a:r>
              <a:rPr lang="ar-SA" dirty="0"/>
              <a:t>) لأَن معظم صفاتها قوية.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933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3D802E-95CE-4C01-86D6-AA2E21C2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الصفـات المتوسطـة</a:t>
            </a:r>
            <a:r>
              <a:rPr lang="ar-SA" dirty="0"/>
              <a:t> </a:t>
            </a: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AD1A1F4-46B0-419F-8BF5-631C673EA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وه</a:t>
            </a:r>
            <a:r>
              <a:rPr lang="ar-JO" dirty="0"/>
              <a:t>ـ</a:t>
            </a:r>
            <a:r>
              <a:rPr lang="ar-SA" dirty="0"/>
              <a:t>ي: الإذلاق والإصمات والتوسط.</a:t>
            </a:r>
            <a:endParaRPr lang="ar-EG" dirty="0"/>
          </a:p>
          <a:p>
            <a:pPr algn="r" rtl="1"/>
            <a:r>
              <a:rPr lang="ar-SA" dirty="0"/>
              <a:t>وتشمل </a:t>
            </a:r>
            <a:r>
              <a:rPr lang="ar-SA" b="1" dirty="0"/>
              <a:t>الح</a:t>
            </a:r>
            <a:r>
              <a:rPr lang="ar-JO" b="1" dirty="0"/>
              <a:t>ـ</a:t>
            </a:r>
            <a:r>
              <a:rPr lang="ar-SA" b="1" dirty="0"/>
              <a:t>روف المتوسطة</a:t>
            </a:r>
            <a:r>
              <a:rPr lang="ar-SA" dirty="0"/>
              <a:t> كلاً من: (</a:t>
            </a:r>
            <a:r>
              <a:rPr lang="ar-SA" b="1" dirty="0"/>
              <a:t>الهمزة والغين واللام والميم والنون</a:t>
            </a:r>
            <a:r>
              <a:rPr lang="ar-SA" dirty="0"/>
              <a:t>) لأَن صفاتها القوية تساوي صفاتها الضعيفة،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0345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31C325-7123-4537-9AA0-175274A39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الصفـات الضعيفـة</a:t>
            </a:r>
            <a:r>
              <a:rPr lang="ar-SA" dirty="0"/>
              <a:t> </a:t>
            </a:r>
            <a:endParaRPr lang="tr-TR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06FC318-85E3-4E79-8753-21F48AF0C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وه</a:t>
            </a:r>
            <a:r>
              <a:rPr lang="ar-JO" dirty="0"/>
              <a:t>ـ</a:t>
            </a:r>
            <a:r>
              <a:rPr lang="ar-SA" dirty="0"/>
              <a:t>ي: الهمس والرخاوة </a:t>
            </a:r>
            <a:r>
              <a:rPr lang="ar-SA" dirty="0" err="1"/>
              <a:t>والاستفال</a:t>
            </a:r>
            <a:r>
              <a:rPr lang="ar-SA" dirty="0"/>
              <a:t> وال</a:t>
            </a:r>
            <a:r>
              <a:rPr lang="ar-JO" dirty="0"/>
              <a:t>ا</a:t>
            </a:r>
            <a:r>
              <a:rPr lang="ar-SA" dirty="0" err="1"/>
              <a:t>نفتاح</a:t>
            </a:r>
            <a:r>
              <a:rPr lang="ar-SA" dirty="0"/>
              <a:t> واللين.</a:t>
            </a:r>
            <a:endParaRPr lang="ar-EG" dirty="0"/>
          </a:p>
          <a:p>
            <a:pPr algn="r" rtl="1"/>
            <a:r>
              <a:rPr lang="ar-SA" dirty="0"/>
              <a:t>وتشمل </a:t>
            </a:r>
            <a:r>
              <a:rPr lang="ar-SA" b="1" dirty="0"/>
              <a:t>الح</a:t>
            </a:r>
            <a:r>
              <a:rPr lang="ar-JO" b="1" dirty="0"/>
              <a:t>ـ</a:t>
            </a:r>
            <a:r>
              <a:rPr lang="ar-SA" b="1" dirty="0"/>
              <a:t>روف الضعيفة</a:t>
            </a:r>
            <a:r>
              <a:rPr lang="ar-SA" dirty="0"/>
              <a:t> كلاً من: (</a:t>
            </a:r>
            <a:r>
              <a:rPr lang="ar-SA" b="1" dirty="0"/>
              <a:t>التاء والخاء والذال والزاي والسين والشين والعين والكاف وحروف المـدّ الثلاثة</a:t>
            </a:r>
            <a:r>
              <a:rPr lang="ar-SA" dirty="0"/>
              <a:t>) لأَن معظم صفاتها ضعيفة، وأضعف </a:t>
            </a:r>
            <a:r>
              <a:rPr lang="ar-SA" b="1" dirty="0"/>
              <a:t>الح</a:t>
            </a:r>
            <a:r>
              <a:rPr lang="ar-JO" b="1" dirty="0"/>
              <a:t>ـ</a:t>
            </a:r>
            <a:r>
              <a:rPr lang="ar-SA" b="1" dirty="0"/>
              <a:t>روف </a:t>
            </a:r>
            <a:r>
              <a:rPr lang="ar-SA" dirty="0"/>
              <a:t>هي:</a:t>
            </a:r>
            <a:r>
              <a:rPr lang="ar-SA" b="1" dirty="0"/>
              <a:t> </a:t>
            </a:r>
            <a:r>
              <a:rPr lang="ar-SA" dirty="0"/>
              <a:t>( </a:t>
            </a:r>
            <a:r>
              <a:rPr lang="ar-SA" b="1" dirty="0"/>
              <a:t>الثاء والحاء والفاء والهاء</a:t>
            </a:r>
            <a:r>
              <a:rPr lang="ar-SA" dirty="0"/>
              <a:t> ) لأَن جميع صفاتها ضعيفة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7314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160</Words>
  <Application>Microsoft Office PowerPoint</Application>
  <PresentationFormat>شاشة عريضة</PresentationFormat>
  <Paragraphs>11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7" baseType="lpstr">
      <vt:lpstr>Arial</vt:lpstr>
      <vt:lpstr>Garamond</vt:lpstr>
      <vt:lpstr>عضوي</vt:lpstr>
      <vt:lpstr>اقسام الصفات </vt:lpstr>
      <vt:lpstr>الصفـات القويـة </vt:lpstr>
      <vt:lpstr>الصفـات المتوسطـة </vt:lpstr>
      <vt:lpstr>الصفـات الضعيفـة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اقسام الصفات </dc:title>
  <dc:creator>ASMAA ALMADANI</dc:creator>
  <cp:lastModifiedBy>ASMAA ALMADANI</cp:lastModifiedBy>
  <cp:revision>1</cp:revision>
  <dcterms:created xsi:type="dcterms:W3CDTF">2020-03-07T22:54:49Z</dcterms:created>
  <dcterms:modified xsi:type="dcterms:W3CDTF">2020-03-07T22:55:29Z</dcterms:modified>
</cp:coreProperties>
</file>