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77" r:id="rId1"/>
  </p:sldMasterIdLst>
  <p:sldIdLst>
    <p:sldId id="268" r:id="rId2"/>
    <p:sldId id="269" r:id="rId3"/>
    <p:sldId id="270" r:id="rId4"/>
  </p:sldIdLst>
  <p:sldSz cx="9144000" cy="5143500" type="screen16x9"/>
  <p:notesSz cx="6858000" cy="9144000"/>
  <p:defaultTextStyle>
    <a:defPPr>
      <a:defRPr lang="ar-AE"/>
    </a:defPPr>
    <a:lvl1pPr marL="0" algn="r" defTabSz="914355" rtl="1" eaLnBrk="1" latinLnBrk="0" hangingPunct="1">
      <a:defRPr sz="1800" kern="1200">
        <a:solidFill>
          <a:schemeClr val="tx1"/>
        </a:solidFill>
        <a:latin typeface="+mn-lt"/>
        <a:ea typeface="+mn-ea"/>
        <a:cs typeface="+mn-cs"/>
      </a:defRPr>
    </a:lvl1pPr>
    <a:lvl2pPr marL="457178" algn="r" defTabSz="914355" rtl="1" eaLnBrk="1" latinLnBrk="0" hangingPunct="1">
      <a:defRPr sz="1800" kern="1200">
        <a:solidFill>
          <a:schemeClr val="tx1"/>
        </a:solidFill>
        <a:latin typeface="+mn-lt"/>
        <a:ea typeface="+mn-ea"/>
        <a:cs typeface="+mn-cs"/>
      </a:defRPr>
    </a:lvl2pPr>
    <a:lvl3pPr marL="914355" algn="r" defTabSz="914355" rtl="1" eaLnBrk="1" latinLnBrk="0" hangingPunct="1">
      <a:defRPr sz="1800" kern="1200">
        <a:solidFill>
          <a:schemeClr val="tx1"/>
        </a:solidFill>
        <a:latin typeface="+mn-lt"/>
        <a:ea typeface="+mn-ea"/>
        <a:cs typeface="+mn-cs"/>
      </a:defRPr>
    </a:lvl3pPr>
    <a:lvl4pPr marL="1371532" algn="r" defTabSz="914355" rtl="1" eaLnBrk="1" latinLnBrk="0" hangingPunct="1">
      <a:defRPr sz="1800" kern="1200">
        <a:solidFill>
          <a:schemeClr val="tx1"/>
        </a:solidFill>
        <a:latin typeface="+mn-lt"/>
        <a:ea typeface="+mn-ea"/>
        <a:cs typeface="+mn-cs"/>
      </a:defRPr>
    </a:lvl4pPr>
    <a:lvl5pPr marL="1828709" algn="r" defTabSz="914355" rtl="1" eaLnBrk="1" latinLnBrk="0" hangingPunct="1">
      <a:defRPr sz="1800" kern="1200">
        <a:solidFill>
          <a:schemeClr val="tx1"/>
        </a:solidFill>
        <a:latin typeface="+mn-lt"/>
        <a:ea typeface="+mn-ea"/>
        <a:cs typeface="+mn-cs"/>
      </a:defRPr>
    </a:lvl5pPr>
    <a:lvl6pPr marL="2285886" algn="r" defTabSz="914355" rtl="1" eaLnBrk="1" latinLnBrk="0" hangingPunct="1">
      <a:defRPr sz="1800" kern="1200">
        <a:solidFill>
          <a:schemeClr val="tx1"/>
        </a:solidFill>
        <a:latin typeface="+mn-lt"/>
        <a:ea typeface="+mn-ea"/>
        <a:cs typeface="+mn-cs"/>
      </a:defRPr>
    </a:lvl6pPr>
    <a:lvl7pPr marL="2743064" algn="r" defTabSz="914355" rtl="1" eaLnBrk="1" latinLnBrk="0" hangingPunct="1">
      <a:defRPr sz="1800" kern="1200">
        <a:solidFill>
          <a:schemeClr val="tx1"/>
        </a:solidFill>
        <a:latin typeface="+mn-lt"/>
        <a:ea typeface="+mn-ea"/>
        <a:cs typeface="+mn-cs"/>
      </a:defRPr>
    </a:lvl7pPr>
    <a:lvl8pPr marL="3200240" algn="r" defTabSz="914355" rtl="1" eaLnBrk="1" latinLnBrk="0" hangingPunct="1">
      <a:defRPr sz="1800" kern="1200">
        <a:solidFill>
          <a:schemeClr val="tx1"/>
        </a:solidFill>
        <a:latin typeface="+mn-lt"/>
        <a:ea typeface="+mn-ea"/>
        <a:cs typeface="+mn-cs"/>
      </a:defRPr>
    </a:lvl8pPr>
    <a:lvl9pPr marL="3657418" algn="r" defTabSz="914355"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p:scale>
          <a:sx n="121" d="100"/>
          <a:sy n="121" d="100"/>
        </p:scale>
        <p:origin x="-102" y="138"/>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Title 1"/>
          <p:cNvSpPr>
            <a:spLocks noGrp="1"/>
          </p:cNvSpPr>
          <p:nvPr>
            <p:ph type="ctrTitle"/>
          </p:nvPr>
        </p:nvSpPr>
        <p:spPr>
          <a:xfrm>
            <a:off x="1941910" y="1885950"/>
            <a:ext cx="6686549" cy="1697086"/>
          </a:xfrm>
        </p:spPr>
        <p:txBody>
          <a:bodyPr anchor="b">
            <a:normAutofit/>
          </a:bodyPr>
          <a:lstStyle>
            <a:lvl1pPr>
              <a:defRPr sz="4100"/>
            </a:lvl1pPr>
          </a:lstStyle>
          <a:p>
            <a:r>
              <a:rPr lang="ar-SA"/>
              <a:t>انقر لتحرير نمط العنوان الرئيسي</a:t>
            </a:r>
            <a:endParaRPr lang="en-US" dirty="0"/>
          </a:p>
        </p:txBody>
      </p:sp>
      <p:sp>
        <p:nvSpPr>
          <p:cNvPr id="3" name="Subtitle 2"/>
          <p:cNvSpPr>
            <a:spLocks noGrp="1"/>
          </p:cNvSpPr>
          <p:nvPr>
            <p:ph type="subTitle" idx="1"/>
          </p:nvPr>
        </p:nvSpPr>
        <p:spPr>
          <a:xfrm>
            <a:off x="1941910" y="3583035"/>
            <a:ext cx="6686549" cy="844712"/>
          </a:xfrm>
        </p:spPr>
        <p:txBody>
          <a:bodyPr anchor="t"/>
          <a:lstStyle>
            <a:lvl1pPr marL="0" indent="0" algn="l">
              <a:buNone/>
              <a:defRPr>
                <a:solidFill>
                  <a:schemeClr val="tx1">
                    <a:lumMod val="65000"/>
                    <a:lumOff val="35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ar-SA"/>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54D3F877-0FF9-432D-AB52-28C2482279E8}" type="datetime1">
              <a:rPr lang="en-US" smtClean="0">
                <a:solidFill>
                  <a:prstClr val="black">
                    <a:tint val="75000"/>
                  </a:prstClr>
                </a:solidFill>
              </a:rPr>
              <a:pPr/>
              <a:t>3/8/2020</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7" name="Freeform 6"/>
          <p:cNvSpPr/>
          <p:nvPr/>
        </p:nvSpPr>
        <p:spPr bwMode="auto">
          <a:xfrm>
            <a:off x="0" y="3242858"/>
            <a:ext cx="1308489" cy="583942"/>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398860" y="3397155"/>
            <a:ext cx="584825" cy="273844"/>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8079847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العنوان والتسمية ال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941910" y="457200"/>
            <a:ext cx="6686549" cy="2337780"/>
          </a:xfrm>
        </p:spPr>
        <p:txBody>
          <a:bodyPr anchor="ctr">
            <a:normAutofit/>
          </a:bodyPr>
          <a:lstStyle>
            <a:lvl1pPr algn="l">
              <a:defRPr sz="3600" b="0" cap="none"/>
            </a:lvl1pPr>
          </a:lstStyle>
          <a:p>
            <a:r>
              <a:rPr lang="ar-SA"/>
              <a:t>انقر لتحرير نمط العنوان الرئيسي</a:t>
            </a:r>
            <a:endParaRPr lang="en-US" dirty="0"/>
          </a:p>
        </p:txBody>
      </p:sp>
      <p:sp>
        <p:nvSpPr>
          <p:cNvPr id="3" name="Text Placeholder 2"/>
          <p:cNvSpPr>
            <a:spLocks noGrp="1"/>
          </p:cNvSpPr>
          <p:nvPr>
            <p:ph type="body" idx="1"/>
          </p:nvPr>
        </p:nvSpPr>
        <p:spPr>
          <a:xfrm>
            <a:off x="1941910" y="3265535"/>
            <a:ext cx="6686549" cy="1166898"/>
          </a:xfrm>
        </p:spPr>
        <p:txBody>
          <a:bodyPr anchor="ctr">
            <a:normAutofit/>
          </a:bodyPr>
          <a:lstStyle>
            <a:lvl1pPr marL="0" indent="0" algn="l">
              <a:buNone/>
              <a:defRPr sz="1400">
                <a:solidFill>
                  <a:schemeClr val="tx1">
                    <a:lumMod val="65000"/>
                    <a:lumOff val="35000"/>
                  </a:schemeClr>
                </a:solidFill>
              </a:defRPr>
            </a:lvl1pPr>
            <a:lvl2pPr marL="342900" indent="0">
              <a:buNone/>
              <a:defRPr sz="1400">
                <a:solidFill>
                  <a:schemeClr val="tx1">
                    <a:tint val="75000"/>
                  </a:schemeClr>
                </a:solidFill>
              </a:defRPr>
            </a:lvl2pPr>
            <a:lvl3pPr marL="685800" indent="0">
              <a:buNone/>
              <a:defRPr sz="1200">
                <a:solidFill>
                  <a:schemeClr val="tx1">
                    <a:tint val="75000"/>
                  </a:schemeClr>
                </a:solidFill>
              </a:defRPr>
            </a:lvl3pPr>
            <a:lvl4pPr marL="1028700" indent="0">
              <a:buNone/>
              <a:defRPr sz="1100">
                <a:solidFill>
                  <a:schemeClr val="tx1">
                    <a:tint val="75000"/>
                  </a:schemeClr>
                </a:solidFill>
              </a:defRPr>
            </a:lvl4pPr>
            <a:lvl5pPr marL="1371600" indent="0">
              <a:buNone/>
              <a:defRPr sz="1100">
                <a:solidFill>
                  <a:schemeClr val="tx1">
                    <a:tint val="75000"/>
                  </a:schemeClr>
                </a:solidFill>
              </a:defRPr>
            </a:lvl5pPr>
            <a:lvl6pPr marL="1714500" indent="0">
              <a:buNone/>
              <a:defRPr sz="1100">
                <a:solidFill>
                  <a:schemeClr val="tx1">
                    <a:tint val="75000"/>
                  </a:schemeClr>
                </a:solidFill>
              </a:defRPr>
            </a:lvl6pPr>
            <a:lvl7pPr marL="2057400" indent="0">
              <a:buNone/>
              <a:defRPr sz="1100">
                <a:solidFill>
                  <a:schemeClr val="tx1">
                    <a:tint val="75000"/>
                  </a:schemeClr>
                </a:solidFill>
              </a:defRPr>
            </a:lvl7pPr>
            <a:lvl8pPr marL="2400300" indent="0">
              <a:buNone/>
              <a:defRPr sz="1100">
                <a:solidFill>
                  <a:schemeClr val="tx1">
                    <a:tint val="75000"/>
                  </a:schemeClr>
                </a:solidFill>
              </a:defRPr>
            </a:lvl8pPr>
            <a:lvl9pPr marL="2743200" indent="0">
              <a:buNone/>
              <a:defRPr sz="1100">
                <a:solidFill>
                  <a:schemeClr val="tx1">
                    <a:tint val="75000"/>
                  </a:schemeClr>
                </a:solidFill>
              </a:defRPr>
            </a:lvl9pPr>
          </a:lstStyle>
          <a:p>
            <a:pPr lvl="0"/>
            <a:r>
              <a:rPr lang="ar-SA"/>
              <a:t>تحرير أنماط النص الرئيسي</a:t>
            </a:r>
          </a:p>
        </p:txBody>
      </p:sp>
      <p:sp>
        <p:nvSpPr>
          <p:cNvPr id="4" name="Date Placeholder 3"/>
          <p:cNvSpPr>
            <a:spLocks noGrp="1"/>
          </p:cNvSpPr>
          <p:nvPr>
            <p:ph type="dt" sz="half" idx="10"/>
          </p:nvPr>
        </p:nvSpPr>
        <p:spPr/>
        <p:txBody>
          <a:bodyPr/>
          <a:lstStyle/>
          <a:p>
            <a:fld id="{15243E15-75D7-4ACD-AA5D-DC0B7691C824}" type="datetime1">
              <a:rPr lang="en-US" smtClean="0">
                <a:solidFill>
                  <a:prstClr val="black">
                    <a:tint val="75000"/>
                  </a:prstClr>
                </a:solidFill>
              </a:rPr>
              <a:pPr/>
              <a:t>3/8/2020</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9" name="Freeform 11"/>
          <p:cNvSpPr/>
          <p:nvPr/>
        </p:nvSpPr>
        <p:spPr bwMode="auto">
          <a:xfrm flipV="1">
            <a:off x="-3141" y="2383632"/>
            <a:ext cx="1191395" cy="380473"/>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398860" y="2433105"/>
            <a:ext cx="584825" cy="273844"/>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2178135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اقتباس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2137462" y="457200"/>
            <a:ext cx="6295445" cy="2171700"/>
          </a:xfrm>
        </p:spPr>
        <p:txBody>
          <a:bodyPr anchor="ctr">
            <a:normAutofit/>
          </a:bodyPr>
          <a:lstStyle>
            <a:lvl1pPr algn="l">
              <a:defRPr sz="3600" b="0" cap="none"/>
            </a:lvl1pPr>
          </a:lstStyle>
          <a:p>
            <a:r>
              <a:rPr lang="ar-SA"/>
              <a:t>انقر لتحرير نمط العنوان الرئيسي</a:t>
            </a:r>
            <a:endParaRPr lang="en-US" dirty="0"/>
          </a:p>
        </p:txBody>
      </p:sp>
      <p:sp>
        <p:nvSpPr>
          <p:cNvPr id="13" name="Text Placeholder 9"/>
          <p:cNvSpPr>
            <a:spLocks noGrp="1"/>
          </p:cNvSpPr>
          <p:nvPr>
            <p:ph type="body" sz="quarter" idx="13"/>
          </p:nvPr>
        </p:nvSpPr>
        <p:spPr>
          <a:xfrm>
            <a:off x="2456259" y="2628900"/>
            <a:ext cx="5652416" cy="285750"/>
          </a:xfrm>
        </p:spPr>
        <p:txBody>
          <a:bodyPr anchor="ctr">
            <a:noAutofit/>
          </a:bodyPr>
          <a:lstStyle>
            <a:lvl1pPr marL="0" indent="0">
              <a:buFontTx/>
              <a:buNone/>
              <a:defRPr sz="1200">
                <a:solidFill>
                  <a:schemeClr val="tx1">
                    <a:lumMod val="50000"/>
                    <a:lumOff val="50000"/>
                  </a:schemeClr>
                </a:solidFill>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ar-SA"/>
              <a:t>تحرير أنماط النص الرئيسي</a:t>
            </a:r>
          </a:p>
        </p:txBody>
      </p:sp>
      <p:sp>
        <p:nvSpPr>
          <p:cNvPr id="3" name="Text Placeholder 2"/>
          <p:cNvSpPr>
            <a:spLocks noGrp="1"/>
          </p:cNvSpPr>
          <p:nvPr>
            <p:ph type="body" idx="1"/>
          </p:nvPr>
        </p:nvSpPr>
        <p:spPr>
          <a:xfrm>
            <a:off x="1941910" y="3265535"/>
            <a:ext cx="6686549" cy="1166898"/>
          </a:xfrm>
        </p:spPr>
        <p:txBody>
          <a:bodyPr anchor="ctr">
            <a:normAutofit/>
          </a:bodyPr>
          <a:lstStyle>
            <a:lvl1pPr marL="0" indent="0" algn="l">
              <a:buNone/>
              <a:defRPr sz="1400">
                <a:solidFill>
                  <a:schemeClr val="tx1">
                    <a:lumMod val="65000"/>
                    <a:lumOff val="35000"/>
                  </a:schemeClr>
                </a:solidFill>
              </a:defRPr>
            </a:lvl1pPr>
            <a:lvl2pPr marL="342900" indent="0">
              <a:buNone/>
              <a:defRPr sz="1400">
                <a:solidFill>
                  <a:schemeClr val="tx1">
                    <a:tint val="75000"/>
                  </a:schemeClr>
                </a:solidFill>
              </a:defRPr>
            </a:lvl2pPr>
            <a:lvl3pPr marL="685800" indent="0">
              <a:buNone/>
              <a:defRPr sz="1200">
                <a:solidFill>
                  <a:schemeClr val="tx1">
                    <a:tint val="75000"/>
                  </a:schemeClr>
                </a:solidFill>
              </a:defRPr>
            </a:lvl3pPr>
            <a:lvl4pPr marL="1028700" indent="0">
              <a:buNone/>
              <a:defRPr sz="1100">
                <a:solidFill>
                  <a:schemeClr val="tx1">
                    <a:tint val="75000"/>
                  </a:schemeClr>
                </a:solidFill>
              </a:defRPr>
            </a:lvl4pPr>
            <a:lvl5pPr marL="1371600" indent="0">
              <a:buNone/>
              <a:defRPr sz="1100">
                <a:solidFill>
                  <a:schemeClr val="tx1">
                    <a:tint val="75000"/>
                  </a:schemeClr>
                </a:solidFill>
              </a:defRPr>
            </a:lvl5pPr>
            <a:lvl6pPr marL="1714500" indent="0">
              <a:buNone/>
              <a:defRPr sz="1100">
                <a:solidFill>
                  <a:schemeClr val="tx1">
                    <a:tint val="75000"/>
                  </a:schemeClr>
                </a:solidFill>
              </a:defRPr>
            </a:lvl6pPr>
            <a:lvl7pPr marL="2057400" indent="0">
              <a:buNone/>
              <a:defRPr sz="1100">
                <a:solidFill>
                  <a:schemeClr val="tx1">
                    <a:tint val="75000"/>
                  </a:schemeClr>
                </a:solidFill>
              </a:defRPr>
            </a:lvl7pPr>
            <a:lvl8pPr marL="2400300" indent="0">
              <a:buNone/>
              <a:defRPr sz="1100">
                <a:solidFill>
                  <a:schemeClr val="tx1">
                    <a:tint val="75000"/>
                  </a:schemeClr>
                </a:solidFill>
              </a:defRPr>
            </a:lvl8pPr>
            <a:lvl9pPr marL="2743200" indent="0">
              <a:buNone/>
              <a:defRPr sz="1100">
                <a:solidFill>
                  <a:schemeClr val="tx1">
                    <a:tint val="75000"/>
                  </a:schemeClr>
                </a:solidFill>
              </a:defRPr>
            </a:lvl9pPr>
          </a:lstStyle>
          <a:p>
            <a:pPr lvl="0"/>
            <a:r>
              <a:rPr lang="ar-SA"/>
              <a:t>تحرير أنماط النص الرئيسي</a:t>
            </a:r>
          </a:p>
        </p:txBody>
      </p:sp>
      <p:sp>
        <p:nvSpPr>
          <p:cNvPr id="4" name="Date Placeholder 3"/>
          <p:cNvSpPr>
            <a:spLocks noGrp="1"/>
          </p:cNvSpPr>
          <p:nvPr>
            <p:ph type="dt" sz="half" idx="10"/>
          </p:nvPr>
        </p:nvSpPr>
        <p:spPr/>
        <p:txBody>
          <a:bodyPr/>
          <a:lstStyle/>
          <a:p>
            <a:fld id="{16707F4B-5795-4C96-82E8-418085B84C03}" type="datetime1">
              <a:rPr lang="en-US" smtClean="0">
                <a:solidFill>
                  <a:prstClr val="black">
                    <a:tint val="75000"/>
                  </a:prstClr>
                </a:solidFill>
              </a:rPr>
              <a:pPr/>
              <a:t>3/8/2020</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11" name="Freeform 11"/>
          <p:cNvSpPr/>
          <p:nvPr/>
        </p:nvSpPr>
        <p:spPr bwMode="auto">
          <a:xfrm flipV="1">
            <a:off x="-3141" y="2383632"/>
            <a:ext cx="1191395" cy="380473"/>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398860" y="2433105"/>
            <a:ext cx="584825" cy="273844"/>
          </a:xfrm>
        </p:spPr>
        <p:txBody>
          <a:bodyPr/>
          <a:lstStyle/>
          <a:p>
            <a:fld id="{D57F1E4F-1CFF-5643-939E-217C01CDF565}" type="slidenum">
              <a:rPr lang="en-US" smtClean="0"/>
              <a:pPr/>
              <a:t>‹#›</a:t>
            </a:fld>
            <a:endParaRPr lang="en-US" dirty="0"/>
          </a:p>
        </p:txBody>
      </p:sp>
      <p:sp>
        <p:nvSpPr>
          <p:cNvPr id="14" name="TextBox 13"/>
          <p:cNvSpPr txBox="1"/>
          <p:nvPr/>
        </p:nvSpPr>
        <p:spPr>
          <a:xfrm>
            <a:off x="1850739" y="486004"/>
            <a:ext cx="457200" cy="438582"/>
          </a:xfrm>
          <a:prstGeom prst="rect">
            <a:avLst/>
          </a:prstGeom>
        </p:spPr>
        <p:txBody>
          <a:bodyPr vert="horz" lIns="68580" tIns="34290" rIns="68580" bIns="34290" rtlCol="0" anchor="ctr">
            <a:noAutofit/>
          </a:bodyPr>
          <a:lstStyle/>
          <a:p>
            <a:pPr algn="l" defTabSz="342900" rtl="0"/>
            <a:r>
              <a:rPr lang="en-US" sz="6000" dirty="0">
                <a:ln w="3175" cmpd="sng">
                  <a:noFill/>
                </a:ln>
                <a:solidFill>
                  <a:srgbClr val="0F6FC6"/>
                </a:solidFill>
                <a:latin typeface="Arial"/>
              </a:rPr>
              <a:t>“</a:t>
            </a:r>
          </a:p>
        </p:txBody>
      </p:sp>
      <p:sp>
        <p:nvSpPr>
          <p:cNvPr id="15" name="TextBox 14"/>
          <p:cNvSpPr txBox="1"/>
          <p:nvPr/>
        </p:nvSpPr>
        <p:spPr>
          <a:xfrm>
            <a:off x="8336139" y="2178980"/>
            <a:ext cx="457200" cy="438582"/>
          </a:xfrm>
          <a:prstGeom prst="rect">
            <a:avLst/>
          </a:prstGeom>
        </p:spPr>
        <p:txBody>
          <a:bodyPr vert="horz" lIns="68580" tIns="34290" rIns="68580" bIns="34290" rtlCol="0" anchor="ctr">
            <a:noAutofit/>
          </a:bodyPr>
          <a:lstStyle/>
          <a:p>
            <a:pPr algn="l" defTabSz="342900" rtl="0"/>
            <a:r>
              <a:rPr lang="en-US" sz="6000" dirty="0">
                <a:ln w="3175" cmpd="sng">
                  <a:noFill/>
                </a:ln>
                <a:solidFill>
                  <a:srgbClr val="0F6FC6"/>
                </a:solidFill>
                <a:latin typeface="Arial"/>
              </a:rPr>
              <a:t>”</a:t>
            </a:r>
          </a:p>
        </p:txBody>
      </p:sp>
    </p:spTree>
    <p:extLst>
      <p:ext uri="{BB962C8B-B14F-4D97-AF65-F5344CB8AC3E}">
        <p14:creationId xmlns:p14="http://schemas.microsoft.com/office/powerpoint/2010/main" val="41777148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بطاقة اسم">
    <p:spTree>
      <p:nvGrpSpPr>
        <p:cNvPr id="1" name=""/>
        <p:cNvGrpSpPr/>
        <p:nvPr/>
      </p:nvGrpSpPr>
      <p:grpSpPr>
        <a:xfrm>
          <a:off x="0" y="0"/>
          <a:ext cx="0" cy="0"/>
          <a:chOff x="0" y="0"/>
          <a:chExt cx="0" cy="0"/>
        </a:xfrm>
      </p:grpSpPr>
      <p:sp>
        <p:nvSpPr>
          <p:cNvPr id="2" name="Title 1"/>
          <p:cNvSpPr>
            <a:spLocks noGrp="1"/>
          </p:cNvSpPr>
          <p:nvPr>
            <p:ph type="title"/>
          </p:nvPr>
        </p:nvSpPr>
        <p:spPr>
          <a:xfrm>
            <a:off x="1941910" y="1828800"/>
            <a:ext cx="6686550" cy="2043634"/>
          </a:xfrm>
        </p:spPr>
        <p:txBody>
          <a:bodyPr anchor="b">
            <a:normAutofit/>
          </a:bodyPr>
          <a:lstStyle>
            <a:lvl1pPr algn="l">
              <a:defRPr sz="3600" b="0"/>
            </a:lvl1pPr>
          </a:lstStyle>
          <a:p>
            <a:r>
              <a:rPr lang="ar-SA"/>
              <a:t>انقر لتحرير نمط العنوان الرئيسي</a:t>
            </a:r>
            <a:endParaRPr lang="en-US" dirty="0"/>
          </a:p>
        </p:txBody>
      </p:sp>
      <p:sp>
        <p:nvSpPr>
          <p:cNvPr id="4" name="Text Placeholder 3"/>
          <p:cNvSpPr>
            <a:spLocks noGrp="1"/>
          </p:cNvSpPr>
          <p:nvPr>
            <p:ph type="body" sz="half" idx="2"/>
          </p:nvPr>
        </p:nvSpPr>
        <p:spPr>
          <a:xfrm>
            <a:off x="1941910" y="3886200"/>
            <a:ext cx="6686550" cy="547217"/>
          </a:xfrm>
        </p:spPr>
        <p:txBody>
          <a:bodyPr vert="horz" lIns="68580" tIns="34290" rIns="68580" bIns="34290" rtlCol="0" anchor="t">
            <a:normAutofit/>
          </a:bodyPr>
          <a:lstStyle>
            <a:lvl1pPr>
              <a:buNone/>
              <a:defRPr lang="en-US">
                <a:solidFill>
                  <a:schemeClr val="tx1">
                    <a:lumMod val="65000"/>
                    <a:lumOff val="35000"/>
                  </a:schemeClr>
                </a:solidFill>
              </a:defRPr>
            </a:lvl1pPr>
          </a:lstStyle>
          <a:p>
            <a:pPr marL="0" lvl="0" indent="0">
              <a:buNone/>
            </a:pPr>
            <a:r>
              <a:rPr lang="ar-SA"/>
              <a:t>تحرير أنماط النص الرئيسي</a:t>
            </a:r>
          </a:p>
        </p:txBody>
      </p:sp>
      <p:sp>
        <p:nvSpPr>
          <p:cNvPr id="5" name="Date Placeholder 4"/>
          <p:cNvSpPr>
            <a:spLocks noGrp="1"/>
          </p:cNvSpPr>
          <p:nvPr>
            <p:ph type="dt" sz="half" idx="10"/>
          </p:nvPr>
        </p:nvSpPr>
        <p:spPr/>
        <p:txBody>
          <a:bodyPr/>
          <a:lstStyle/>
          <a:p>
            <a:fld id="{52BAC0F9-924D-417A-86F7-67D88CB38088}" type="datetime1">
              <a:rPr lang="en-US" smtClean="0">
                <a:solidFill>
                  <a:prstClr val="black">
                    <a:tint val="75000"/>
                  </a:prstClr>
                </a:solidFill>
              </a:rPr>
              <a:pPr/>
              <a:t>3/8/2020</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9" name="Freeform 11"/>
          <p:cNvSpPr/>
          <p:nvPr/>
        </p:nvSpPr>
        <p:spPr bwMode="auto">
          <a:xfrm flipV="1">
            <a:off x="-3141" y="3683794"/>
            <a:ext cx="1191395" cy="380473"/>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398860" y="3737316"/>
            <a:ext cx="584825" cy="273844"/>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90371692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بطاقة اسم ذات اقتباس">
    <p:spTree>
      <p:nvGrpSpPr>
        <p:cNvPr id="1" name=""/>
        <p:cNvGrpSpPr/>
        <p:nvPr/>
      </p:nvGrpSpPr>
      <p:grpSpPr>
        <a:xfrm>
          <a:off x="0" y="0"/>
          <a:ext cx="0" cy="0"/>
          <a:chOff x="0" y="0"/>
          <a:chExt cx="0" cy="0"/>
        </a:xfrm>
      </p:grpSpPr>
      <p:sp>
        <p:nvSpPr>
          <p:cNvPr id="12" name="Title 1"/>
          <p:cNvSpPr>
            <a:spLocks noGrp="1"/>
          </p:cNvSpPr>
          <p:nvPr>
            <p:ph type="title"/>
          </p:nvPr>
        </p:nvSpPr>
        <p:spPr>
          <a:xfrm>
            <a:off x="2137462" y="457200"/>
            <a:ext cx="6295445" cy="2171700"/>
          </a:xfrm>
        </p:spPr>
        <p:txBody>
          <a:bodyPr anchor="ctr">
            <a:normAutofit/>
          </a:bodyPr>
          <a:lstStyle>
            <a:lvl1pPr algn="l">
              <a:defRPr sz="3600" b="0" cap="none"/>
            </a:lvl1pPr>
          </a:lstStyle>
          <a:p>
            <a:r>
              <a:rPr lang="ar-SA"/>
              <a:t>انقر لتحرير نمط العنوان الرئيسي</a:t>
            </a:r>
            <a:endParaRPr lang="en-US" dirty="0"/>
          </a:p>
        </p:txBody>
      </p:sp>
      <p:sp>
        <p:nvSpPr>
          <p:cNvPr id="21" name="Text Placeholder 9"/>
          <p:cNvSpPr>
            <a:spLocks noGrp="1"/>
          </p:cNvSpPr>
          <p:nvPr>
            <p:ph type="body" sz="quarter" idx="13"/>
          </p:nvPr>
        </p:nvSpPr>
        <p:spPr>
          <a:xfrm>
            <a:off x="1941909" y="3257550"/>
            <a:ext cx="6686550" cy="628650"/>
          </a:xfrm>
        </p:spPr>
        <p:txBody>
          <a:bodyPr anchor="b">
            <a:noAutofit/>
          </a:bodyPr>
          <a:lstStyle>
            <a:lvl1pPr marL="0" indent="0">
              <a:buFontTx/>
              <a:buNone/>
              <a:defRPr sz="1800">
                <a:solidFill>
                  <a:schemeClr val="accent1"/>
                </a:solidFill>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ar-SA"/>
              <a:t>تحرير أنماط النص الرئيسي</a:t>
            </a:r>
          </a:p>
        </p:txBody>
      </p:sp>
      <p:sp>
        <p:nvSpPr>
          <p:cNvPr id="4" name="Text Placeholder 3"/>
          <p:cNvSpPr>
            <a:spLocks noGrp="1"/>
          </p:cNvSpPr>
          <p:nvPr>
            <p:ph type="body" sz="half" idx="2"/>
          </p:nvPr>
        </p:nvSpPr>
        <p:spPr>
          <a:xfrm>
            <a:off x="1941910" y="3886200"/>
            <a:ext cx="6686550" cy="547217"/>
          </a:xfrm>
        </p:spPr>
        <p:txBody>
          <a:bodyPr vert="horz" lIns="68580" tIns="34290" rIns="68580" bIns="34290" rtlCol="0" anchor="t">
            <a:normAutofit/>
          </a:bodyPr>
          <a:lstStyle>
            <a:lvl1pPr>
              <a:buNone/>
              <a:defRPr lang="en-US">
                <a:solidFill>
                  <a:schemeClr val="tx1">
                    <a:lumMod val="65000"/>
                    <a:lumOff val="35000"/>
                  </a:schemeClr>
                </a:solidFill>
              </a:defRPr>
            </a:lvl1pPr>
          </a:lstStyle>
          <a:p>
            <a:pPr marL="0" lvl="0" indent="0">
              <a:buNone/>
            </a:pPr>
            <a:r>
              <a:rPr lang="ar-SA"/>
              <a:t>تحرير أنماط النص الرئيسي</a:t>
            </a:r>
          </a:p>
        </p:txBody>
      </p:sp>
      <p:sp>
        <p:nvSpPr>
          <p:cNvPr id="5" name="Date Placeholder 4"/>
          <p:cNvSpPr>
            <a:spLocks noGrp="1"/>
          </p:cNvSpPr>
          <p:nvPr>
            <p:ph type="dt" sz="half" idx="10"/>
          </p:nvPr>
        </p:nvSpPr>
        <p:spPr/>
        <p:txBody>
          <a:bodyPr/>
          <a:lstStyle/>
          <a:p>
            <a:fld id="{479EB006-26E3-4106-A218-A25462DF4867}" type="datetime1">
              <a:rPr lang="en-US" smtClean="0">
                <a:solidFill>
                  <a:prstClr val="black">
                    <a:tint val="75000"/>
                  </a:prstClr>
                </a:solidFill>
              </a:rPr>
              <a:pPr/>
              <a:t>3/8/2020</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11" name="Freeform 11"/>
          <p:cNvSpPr/>
          <p:nvPr/>
        </p:nvSpPr>
        <p:spPr bwMode="auto">
          <a:xfrm flipV="1">
            <a:off x="-3141" y="3683794"/>
            <a:ext cx="1191395" cy="380473"/>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398860" y="3737316"/>
            <a:ext cx="584825" cy="273844"/>
          </a:xfrm>
        </p:spPr>
        <p:txBody>
          <a:bodyPr/>
          <a:lstStyle/>
          <a:p>
            <a:fld id="{D57F1E4F-1CFF-5643-939E-217C01CDF565}" type="slidenum">
              <a:rPr lang="en-US" smtClean="0"/>
              <a:pPr/>
              <a:t>‹#›</a:t>
            </a:fld>
            <a:endParaRPr lang="en-US" dirty="0"/>
          </a:p>
        </p:txBody>
      </p:sp>
      <p:sp>
        <p:nvSpPr>
          <p:cNvPr id="17" name="TextBox 16"/>
          <p:cNvSpPr txBox="1"/>
          <p:nvPr/>
        </p:nvSpPr>
        <p:spPr>
          <a:xfrm>
            <a:off x="1850739" y="486004"/>
            <a:ext cx="457200" cy="438582"/>
          </a:xfrm>
          <a:prstGeom prst="rect">
            <a:avLst/>
          </a:prstGeom>
        </p:spPr>
        <p:txBody>
          <a:bodyPr vert="horz" lIns="68580" tIns="34290" rIns="68580" bIns="34290" rtlCol="0" anchor="ctr">
            <a:noAutofit/>
          </a:bodyPr>
          <a:lstStyle/>
          <a:p>
            <a:pPr algn="l" defTabSz="342900" rtl="0"/>
            <a:r>
              <a:rPr lang="en-US" sz="6000" dirty="0">
                <a:ln w="3175" cmpd="sng">
                  <a:noFill/>
                </a:ln>
                <a:solidFill>
                  <a:srgbClr val="0F6FC6"/>
                </a:solidFill>
                <a:latin typeface="Arial"/>
              </a:rPr>
              <a:t>“</a:t>
            </a:r>
          </a:p>
        </p:txBody>
      </p:sp>
      <p:sp>
        <p:nvSpPr>
          <p:cNvPr id="18" name="TextBox 17"/>
          <p:cNvSpPr txBox="1"/>
          <p:nvPr/>
        </p:nvSpPr>
        <p:spPr>
          <a:xfrm>
            <a:off x="8336139" y="2178980"/>
            <a:ext cx="457200" cy="438582"/>
          </a:xfrm>
          <a:prstGeom prst="rect">
            <a:avLst/>
          </a:prstGeom>
        </p:spPr>
        <p:txBody>
          <a:bodyPr vert="horz" lIns="68580" tIns="34290" rIns="68580" bIns="34290" rtlCol="0" anchor="ctr">
            <a:noAutofit/>
          </a:bodyPr>
          <a:lstStyle/>
          <a:p>
            <a:pPr algn="l" defTabSz="342900" rtl="0"/>
            <a:r>
              <a:rPr lang="en-US" sz="6000" dirty="0">
                <a:ln w="3175" cmpd="sng">
                  <a:noFill/>
                </a:ln>
                <a:solidFill>
                  <a:srgbClr val="0F6FC6"/>
                </a:solidFill>
                <a:latin typeface="Arial"/>
              </a:rPr>
              <a:t>”</a:t>
            </a:r>
          </a:p>
        </p:txBody>
      </p:sp>
    </p:spTree>
    <p:extLst>
      <p:ext uri="{BB962C8B-B14F-4D97-AF65-F5344CB8AC3E}">
        <p14:creationId xmlns:p14="http://schemas.microsoft.com/office/powerpoint/2010/main" val="426637416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صواب أو خطأ">
    <p:spTree>
      <p:nvGrpSpPr>
        <p:cNvPr id="1" name=""/>
        <p:cNvGrpSpPr/>
        <p:nvPr/>
      </p:nvGrpSpPr>
      <p:grpSpPr>
        <a:xfrm>
          <a:off x="0" y="0"/>
          <a:ext cx="0" cy="0"/>
          <a:chOff x="0" y="0"/>
          <a:chExt cx="0" cy="0"/>
        </a:xfrm>
      </p:grpSpPr>
      <p:sp>
        <p:nvSpPr>
          <p:cNvPr id="2" name="Title 1"/>
          <p:cNvSpPr>
            <a:spLocks noGrp="1"/>
          </p:cNvSpPr>
          <p:nvPr>
            <p:ph type="title"/>
          </p:nvPr>
        </p:nvSpPr>
        <p:spPr>
          <a:xfrm>
            <a:off x="1941910" y="470555"/>
            <a:ext cx="6686549" cy="2160015"/>
          </a:xfrm>
        </p:spPr>
        <p:txBody>
          <a:bodyPr anchor="ctr">
            <a:normAutofit/>
          </a:bodyPr>
          <a:lstStyle>
            <a:lvl1pPr algn="l">
              <a:defRPr sz="3600" b="0"/>
            </a:lvl1pPr>
          </a:lstStyle>
          <a:p>
            <a:r>
              <a:rPr lang="ar-SA"/>
              <a:t>انقر لتحرير نمط العنوان الرئيسي</a:t>
            </a:r>
            <a:endParaRPr lang="en-US" dirty="0"/>
          </a:p>
        </p:txBody>
      </p:sp>
      <p:sp>
        <p:nvSpPr>
          <p:cNvPr id="21" name="Text Placeholder 9"/>
          <p:cNvSpPr>
            <a:spLocks noGrp="1"/>
          </p:cNvSpPr>
          <p:nvPr>
            <p:ph type="body" sz="quarter" idx="13"/>
          </p:nvPr>
        </p:nvSpPr>
        <p:spPr>
          <a:xfrm>
            <a:off x="1941909" y="3257550"/>
            <a:ext cx="6686550" cy="628650"/>
          </a:xfrm>
        </p:spPr>
        <p:txBody>
          <a:bodyPr anchor="b">
            <a:noAutofit/>
          </a:bodyPr>
          <a:lstStyle>
            <a:lvl1pPr marL="0" indent="0">
              <a:buFontTx/>
              <a:buNone/>
              <a:defRPr sz="1800">
                <a:solidFill>
                  <a:schemeClr val="accent1"/>
                </a:solidFill>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ar-SA"/>
              <a:t>تحرير أنماط النص الرئيسي</a:t>
            </a:r>
          </a:p>
        </p:txBody>
      </p:sp>
      <p:sp>
        <p:nvSpPr>
          <p:cNvPr id="4" name="Text Placeholder 3"/>
          <p:cNvSpPr>
            <a:spLocks noGrp="1"/>
          </p:cNvSpPr>
          <p:nvPr>
            <p:ph type="body" sz="half" idx="2"/>
          </p:nvPr>
        </p:nvSpPr>
        <p:spPr>
          <a:xfrm>
            <a:off x="1941910" y="3886200"/>
            <a:ext cx="6686550" cy="547217"/>
          </a:xfrm>
        </p:spPr>
        <p:txBody>
          <a:bodyPr vert="horz" lIns="68580" tIns="34290" rIns="68580" bIns="34290" rtlCol="0" anchor="t">
            <a:normAutofit/>
          </a:bodyPr>
          <a:lstStyle>
            <a:lvl1pPr>
              <a:buNone/>
              <a:defRPr lang="en-US">
                <a:solidFill>
                  <a:schemeClr val="tx1">
                    <a:lumMod val="65000"/>
                    <a:lumOff val="35000"/>
                  </a:schemeClr>
                </a:solidFill>
              </a:defRPr>
            </a:lvl1pPr>
          </a:lstStyle>
          <a:p>
            <a:pPr marL="0" lvl="0" indent="0">
              <a:buNone/>
            </a:pPr>
            <a:r>
              <a:rPr lang="ar-SA"/>
              <a:t>تحرير أنماط النص الرئيسي</a:t>
            </a:r>
          </a:p>
        </p:txBody>
      </p:sp>
      <p:sp>
        <p:nvSpPr>
          <p:cNvPr id="5" name="Date Placeholder 4"/>
          <p:cNvSpPr>
            <a:spLocks noGrp="1"/>
          </p:cNvSpPr>
          <p:nvPr>
            <p:ph type="dt" sz="half" idx="10"/>
          </p:nvPr>
        </p:nvSpPr>
        <p:spPr/>
        <p:txBody>
          <a:bodyPr/>
          <a:lstStyle/>
          <a:p>
            <a:fld id="{930FCE16-F4BB-4ADB-A058-48E5AC4834AA}" type="datetime1">
              <a:rPr lang="en-US" smtClean="0">
                <a:solidFill>
                  <a:prstClr val="black">
                    <a:tint val="75000"/>
                  </a:prstClr>
                </a:solidFill>
              </a:rPr>
              <a:pPr/>
              <a:t>3/8/2020</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9" name="Freeform 11"/>
          <p:cNvSpPr/>
          <p:nvPr/>
        </p:nvSpPr>
        <p:spPr bwMode="auto">
          <a:xfrm flipV="1">
            <a:off x="-3141" y="3683794"/>
            <a:ext cx="1191395" cy="380473"/>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398860" y="3737316"/>
            <a:ext cx="584825" cy="273844"/>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13943418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a:t>انقر لتحرير نمط العنوان الرئيسي</a:t>
            </a:r>
            <a:endParaRPr lang="en-US" dirty="0"/>
          </a:p>
        </p:txBody>
      </p:sp>
      <p:sp>
        <p:nvSpPr>
          <p:cNvPr id="3" name="Vertical Text Placeholder 2"/>
          <p:cNvSpPr>
            <a:spLocks noGrp="1"/>
          </p:cNvSpPr>
          <p:nvPr>
            <p:ph type="body" orient="vert" idx="1"/>
          </p:nvPr>
        </p:nvSpPr>
        <p:spPr/>
        <p:txBody>
          <a:bodyPr vert="eaVert" anchor="t"/>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10"/>
          </p:nvPr>
        </p:nvSpPr>
        <p:spPr/>
        <p:txBody>
          <a:bodyPr/>
          <a:lstStyle/>
          <a:p>
            <a:fld id="{A5AE1D48-3893-4E09-A3A3-BA57A8DFB6EC}" type="datetime1">
              <a:rPr lang="en-US" smtClean="0">
                <a:solidFill>
                  <a:prstClr val="black">
                    <a:tint val="75000"/>
                  </a:prstClr>
                </a:solidFill>
              </a:rPr>
              <a:pPr/>
              <a:t>3/8/2020</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8" name="Freeform 11"/>
          <p:cNvSpPr/>
          <p:nvPr/>
        </p:nvSpPr>
        <p:spPr bwMode="auto">
          <a:xfrm flipV="1">
            <a:off x="-3141" y="535782"/>
            <a:ext cx="1191395" cy="380473"/>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81323740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71109" y="470554"/>
            <a:ext cx="1655701" cy="3962863"/>
          </a:xfrm>
        </p:spPr>
        <p:txBody>
          <a:bodyPr vert="eaVert" anchor="ctr"/>
          <a:lstStyle/>
          <a:p>
            <a:r>
              <a:rPr lang="ar-SA"/>
              <a:t>انقر لتحرير نمط العنوان الرئيسي</a:t>
            </a:r>
            <a:endParaRPr lang="en-US" dirty="0"/>
          </a:p>
        </p:txBody>
      </p:sp>
      <p:sp>
        <p:nvSpPr>
          <p:cNvPr id="3" name="Vertical Text Placeholder 2"/>
          <p:cNvSpPr>
            <a:spLocks noGrp="1"/>
          </p:cNvSpPr>
          <p:nvPr>
            <p:ph type="body" orient="vert" idx="1"/>
          </p:nvPr>
        </p:nvSpPr>
        <p:spPr>
          <a:xfrm>
            <a:off x="1941909" y="470554"/>
            <a:ext cx="4857750" cy="3962863"/>
          </a:xfrm>
        </p:spPr>
        <p:txBody>
          <a:bodyPr vert="eaVert"/>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10"/>
          </p:nvPr>
        </p:nvSpPr>
        <p:spPr/>
        <p:txBody>
          <a:bodyPr/>
          <a:lstStyle/>
          <a:p>
            <a:fld id="{8156CF9C-1549-4FFC-B8A7-BA3055155CFB}" type="datetime1">
              <a:rPr lang="en-US" smtClean="0">
                <a:solidFill>
                  <a:prstClr val="black">
                    <a:tint val="75000"/>
                  </a:prstClr>
                </a:solidFill>
              </a:rPr>
              <a:pPr/>
              <a:t>3/8/2020</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8" name="Freeform 11"/>
          <p:cNvSpPr/>
          <p:nvPr/>
        </p:nvSpPr>
        <p:spPr bwMode="auto">
          <a:xfrm flipV="1">
            <a:off x="-3141" y="535782"/>
            <a:ext cx="1191395" cy="380473"/>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273941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a:xfrm>
            <a:off x="1944694" y="468082"/>
            <a:ext cx="6683765" cy="960668"/>
          </a:xfrm>
        </p:spPr>
        <p:txBody>
          <a:bodyPr/>
          <a:lstStyle/>
          <a:p>
            <a:r>
              <a:rPr lang="ar-SA"/>
              <a:t>انقر لتحرير نمط العنوان الرئيسي</a:t>
            </a:r>
            <a:endParaRPr lang="en-US" dirty="0"/>
          </a:p>
        </p:txBody>
      </p:sp>
      <p:sp>
        <p:nvSpPr>
          <p:cNvPr id="3" name="Content Placeholder 2"/>
          <p:cNvSpPr>
            <a:spLocks noGrp="1"/>
          </p:cNvSpPr>
          <p:nvPr>
            <p:ph idx="1"/>
          </p:nvPr>
        </p:nvSpPr>
        <p:spPr>
          <a:xfrm>
            <a:off x="1941909" y="1600200"/>
            <a:ext cx="6686550" cy="2833217"/>
          </a:xfrm>
        </p:spPr>
        <p:txBody>
          <a:bodyPr/>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10"/>
          </p:nvPr>
        </p:nvSpPr>
        <p:spPr/>
        <p:txBody>
          <a:bodyPr/>
          <a:lstStyle/>
          <a:p>
            <a:fld id="{B10E7254-0E66-4EEF-969F-7BEFC23BC78D}" type="datetime1">
              <a:rPr lang="en-US" smtClean="0">
                <a:solidFill>
                  <a:prstClr val="black">
                    <a:tint val="75000"/>
                  </a:prstClr>
                </a:solidFill>
              </a:rPr>
              <a:pPr/>
              <a:t>3/8/2020</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8" name="Freeform 11"/>
          <p:cNvSpPr/>
          <p:nvPr/>
        </p:nvSpPr>
        <p:spPr bwMode="auto">
          <a:xfrm flipV="1">
            <a:off x="-3141" y="535782"/>
            <a:ext cx="1191395" cy="380473"/>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9160625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1941910" y="1544063"/>
            <a:ext cx="6686549" cy="1101600"/>
          </a:xfrm>
        </p:spPr>
        <p:txBody>
          <a:bodyPr anchor="b"/>
          <a:lstStyle>
            <a:lvl1pPr algn="l">
              <a:defRPr sz="3000" b="0" cap="none"/>
            </a:lvl1pPr>
          </a:lstStyle>
          <a:p>
            <a:r>
              <a:rPr lang="ar-SA"/>
              <a:t>انقر لتحرير نمط العنوان الرئيسي</a:t>
            </a:r>
            <a:endParaRPr lang="en-US" dirty="0"/>
          </a:p>
        </p:txBody>
      </p:sp>
      <p:sp>
        <p:nvSpPr>
          <p:cNvPr id="3" name="Text Placeholder 2"/>
          <p:cNvSpPr>
            <a:spLocks noGrp="1"/>
          </p:cNvSpPr>
          <p:nvPr>
            <p:ph type="body" idx="1"/>
          </p:nvPr>
        </p:nvSpPr>
        <p:spPr>
          <a:xfrm>
            <a:off x="1941910" y="2647597"/>
            <a:ext cx="6686549" cy="645300"/>
          </a:xfrm>
        </p:spPr>
        <p:txBody>
          <a:bodyPr anchor="t"/>
          <a:lstStyle>
            <a:lvl1pPr marL="0" indent="0" algn="l">
              <a:buNone/>
              <a:defRPr sz="1500">
                <a:solidFill>
                  <a:schemeClr val="tx1">
                    <a:lumMod val="65000"/>
                    <a:lumOff val="35000"/>
                  </a:schemeClr>
                </a:solidFill>
              </a:defRPr>
            </a:lvl1pPr>
            <a:lvl2pPr marL="342900" indent="0">
              <a:buNone/>
              <a:defRPr sz="1400">
                <a:solidFill>
                  <a:schemeClr val="tx1">
                    <a:tint val="75000"/>
                  </a:schemeClr>
                </a:solidFill>
              </a:defRPr>
            </a:lvl2pPr>
            <a:lvl3pPr marL="685800" indent="0">
              <a:buNone/>
              <a:defRPr sz="1200">
                <a:solidFill>
                  <a:schemeClr val="tx1">
                    <a:tint val="75000"/>
                  </a:schemeClr>
                </a:solidFill>
              </a:defRPr>
            </a:lvl3pPr>
            <a:lvl4pPr marL="1028700" indent="0">
              <a:buNone/>
              <a:defRPr sz="1100">
                <a:solidFill>
                  <a:schemeClr val="tx1">
                    <a:tint val="75000"/>
                  </a:schemeClr>
                </a:solidFill>
              </a:defRPr>
            </a:lvl4pPr>
            <a:lvl5pPr marL="1371600" indent="0">
              <a:buNone/>
              <a:defRPr sz="1100">
                <a:solidFill>
                  <a:schemeClr val="tx1">
                    <a:tint val="75000"/>
                  </a:schemeClr>
                </a:solidFill>
              </a:defRPr>
            </a:lvl5pPr>
            <a:lvl6pPr marL="1714500" indent="0">
              <a:buNone/>
              <a:defRPr sz="1100">
                <a:solidFill>
                  <a:schemeClr val="tx1">
                    <a:tint val="75000"/>
                  </a:schemeClr>
                </a:solidFill>
              </a:defRPr>
            </a:lvl6pPr>
            <a:lvl7pPr marL="2057400" indent="0">
              <a:buNone/>
              <a:defRPr sz="1100">
                <a:solidFill>
                  <a:schemeClr val="tx1">
                    <a:tint val="75000"/>
                  </a:schemeClr>
                </a:solidFill>
              </a:defRPr>
            </a:lvl7pPr>
            <a:lvl8pPr marL="2400300" indent="0">
              <a:buNone/>
              <a:defRPr sz="1100">
                <a:solidFill>
                  <a:schemeClr val="tx1">
                    <a:tint val="75000"/>
                  </a:schemeClr>
                </a:solidFill>
              </a:defRPr>
            </a:lvl8pPr>
            <a:lvl9pPr marL="2743200" indent="0">
              <a:buNone/>
              <a:defRPr sz="1100">
                <a:solidFill>
                  <a:schemeClr val="tx1">
                    <a:tint val="75000"/>
                  </a:schemeClr>
                </a:solidFill>
              </a:defRPr>
            </a:lvl9pPr>
          </a:lstStyle>
          <a:p>
            <a:pPr lvl="0"/>
            <a:r>
              <a:rPr lang="ar-SA"/>
              <a:t>تحرير أنماط النص الرئيسي</a:t>
            </a:r>
          </a:p>
        </p:txBody>
      </p:sp>
      <p:sp>
        <p:nvSpPr>
          <p:cNvPr id="4" name="Date Placeholder 3"/>
          <p:cNvSpPr>
            <a:spLocks noGrp="1"/>
          </p:cNvSpPr>
          <p:nvPr>
            <p:ph type="dt" sz="half" idx="10"/>
          </p:nvPr>
        </p:nvSpPr>
        <p:spPr/>
        <p:txBody>
          <a:bodyPr/>
          <a:lstStyle/>
          <a:p>
            <a:fld id="{D519E588-DF5E-41B6-8F1B-8A68EE66B010}" type="datetime1">
              <a:rPr lang="en-US" smtClean="0">
                <a:solidFill>
                  <a:prstClr val="black">
                    <a:tint val="75000"/>
                  </a:prstClr>
                </a:solidFill>
              </a:rPr>
              <a:pPr/>
              <a:t>3/8/2020</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9" name="Freeform 11"/>
          <p:cNvSpPr/>
          <p:nvPr/>
        </p:nvSpPr>
        <p:spPr bwMode="auto">
          <a:xfrm flipV="1">
            <a:off x="-3141" y="2383632"/>
            <a:ext cx="1191395" cy="380473"/>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398860" y="2433105"/>
            <a:ext cx="584825" cy="273844"/>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4664299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ان">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ar-SA"/>
              <a:t>انقر لتحرير نمط العنوان الرئيسي</a:t>
            </a:r>
            <a:endParaRPr lang="en-US" dirty="0"/>
          </a:p>
        </p:txBody>
      </p:sp>
      <p:sp>
        <p:nvSpPr>
          <p:cNvPr id="3" name="Content Placeholder 2"/>
          <p:cNvSpPr>
            <a:spLocks noGrp="1"/>
          </p:cNvSpPr>
          <p:nvPr>
            <p:ph sz="half" idx="1"/>
          </p:nvPr>
        </p:nvSpPr>
        <p:spPr>
          <a:xfrm>
            <a:off x="1941909" y="1600200"/>
            <a:ext cx="3235398" cy="2833217"/>
          </a:xfrm>
        </p:spPr>
        <p:txBody>
          <a:bodyPr>
            <a:normAutofit/>
          </a:bodyPr>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Content Placeholder 3"/>
          <p:cNvSpPr>
            <a:spLocks noGrp="1"/>
          </p:cNvSpPr>
          <p:nvPr>
            <p:ph sz="half" idx="2"/>
          </p:nvPr>
        </p:nvSpPr>
        <p:spPr>
          <a:xfrm>
            <a:off x="5393060" y="1594666"/>
            <a:ext cx="3235398" cy="2833217"/>
          </a:xfrm>
        </p:spPr>
        <p:txBody>
          <a:bodyPr>
            <a:normAutofit/>
          </a:bodyPr>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5" name="Date Placeholder 4"/>
          <p:cNvSpPr>
            <a:spLocks noGrp="1"/>
          </p:cNvSpPr>
          <p:nvPr>
            <p:ph type="dt" sz="half" idx="10"/>
          </p:nvPr>
        </p:nvSpPr>
        <p:spPr/>
        <p:txBody>
          <a:bodyPr/>
          <a:lstStyle/>
          <a:p>
            <a:fld id="{225AD313-702A-49E5-82A9-8434BDB87314}" type="datetime1">
              <a:rPr lang="en-US" smtClean="0">
                <a:solidFill>
                  <a:prstClr val="black">
                    <a:tint val="75000"/>
                  </a:prstClr>
                </a:solidFill>
              </a:rPr>
              <a:pPr/>
              <a:t>3/8/2020</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10" name="Freeform 11"/>
          <p:cNvSpPr/>
          <p:nvPr/>
        </p:nvSpPr>
        <p:spPr bwMode="auto">
          <a:xfrm flipV="1">
            <a:off x="-3141" y="535782"/>
            <a:ext cx="1191395" cy="380473"/>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398860" y="590837"/>
            <a:ext cx="584825" cy="273844"/>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0712667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ar-SA"/>
              <a:t>انقر لتحرير نمط العنوان الرئيسي</a:t>
            </a:r>
            <a:endParaRPr lang="en-US" dirty="0"/>
          </a:p>
        </p:txBody>
      </p:sp>
      <p:sp>
        <p:nvSpPr>
          <p:cNvPr id="3" name="Text Placeholder 2"/>
          <p:cNvSpPr>
            <a:spLocks noGrp="1"/>
          </p:cNvSpPr>
          <p:nvPr>
            <p:ph type="body" idx="1"/>
          </p:nvPr>
        </p:nvSpPr>
        <p:spPr>
          <a:xfrm>
            <a:off x="2204530" y="1479527"/>
            <a:ext cx="2994549" cy="432197"/>
          </a:xfrm>
        </p:spPr>
        <p:txBody>
          <a:bodyPr anchor="b">
            <a:noAutofit/>
          </a:bodyPr>
          <a:lstStyle>
            <a:lvl1pPr marL="0" indent="0">
              <a:buNone/>
              <a:defRPr sz="1800" b="0"/>
            </a:lvl1pPr>
            <a:lvl2pPr marL="342900" indent="0">
              <a:buNone/>
              <a:defRPr sz="1500" b="1"/>
            </a:lvl2pPr>
            <a:lvl3pPr marL="685800" indent="0">
              <a:buNone/>
              <a:defRPr sz="140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ar-SA"/>
              <a:t>تحرير أنماط النص الرئيسي</a:t>
            </a:r>
          </a:p>
        </p:txBody>
      </p:sp>
      <p:sp>
        <p:nvSpPr>
          <p:cNvPr id="4" name="Content Placeholder 3"/>
          <p:cNvSpPr>
            <a:spLocks noGrp="1"/>
          </p:cNvSpPr>
          <p:nvPr>
            <p:ph sz="half" idx="2"/>
          </p:nvPr>
        </p:nvSpPr>
        <p:spPr>
          <a:xfrm>
            <a:off x="1941909" y="1911725"/>
            <a:ext cx="3257170" cy="2515545"/>
          </a:xfrm>
        </p:spPr>
        <p:txBody>
          <a:bodyPr>
            <a:normAutofit/>
          </a:bodyPr>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5" name="Text Placeholder 4"/>
          <p:cNvSpPr>
            <a:spLocks noGrp="1"/>
          </p:cNvSpPr>
          <p:nvPr>
            <p:ph type="body" sz="quarter" idx="3"/>
          </p:nvPr>
        </p:nvSpPr>
        <p:spPr>
          <a:xfrm>
            <a:off x="5629972" y="1477106"/>
            <a:ext cx="2999251" cy="432197"/>
          </a:xfrm>
        </p:spPr>
        <p:txBody>
          <a:bodyPr anchor="b">
            <a:noAutofit/>
          </a:bodyPr>
          <a:lstStyle>
            <a:lvl1pPr marL="0" indent="0">
              <a:buNone/>
              <a:defRPr sz="1800" b="0"/>
            </a:lvl1pPr>
            <a:lvl2pPr marL="342900" indent="0">
              <a:buNone/>
              <a:defRPr sz="1500" b="1"/>
            </a:lvl2pPr>
            <a:lvl3pPr marL="685800" indent="0">
              <a:buNone/>
              <a:defRPr sz="140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ar-SA"/>
              <a:t>تحرير أنماط النص الرئيسي</a:t>
            </a:r>
          </a:p>
        </p:txBody>
      </p:sp>
      <p:sp>
        <p:nvSpPr>
          <p:cNvPr id="6" name="Content Placeholder 5"/>
          <p:cNvSpPr>
            <a:spLocks noGrp="1"/>
          </p:cNvSpPr>
          <p:nvPr>
            <p:ph sz="quarter" idx="4"/>
          </p:nvPr>
        </p:nvSpPr>
        <p:spPr>
          <a:xfrm>
            <a:off x="5375218" y="1909304"/>
            <a:ext cx="3254006" cy="2515545"/>
          </a:xfrm>
        </p:spPr>
        <p:txBody>
          <a:bodyPr>
            <a:normAutofit/>
          </a:bodyPr>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7" name="Date Placeholder 6"/>
          <p:cNvSpPr>
            <a:spLocks noGrp="1"/>
          </p:cNvSpPr>
          <p:nvPr>
            <p:ph type="dt" sz="half" idx="10"/>
          </p:nvPr>
        </p:nvSpPr>
        <p:spPr/>
        <p:txBody>
          <a:bodyPr/>
          <a:lstStyle/>
          <a:p>
            <a:fld id="{8BB7B628-15B0-4666-9630-35F969A508FF}" type="datetime1">
              <a:rPr lang="en-US" smtClean="0">
                <a:solidFill>
                  <a:prstClr val="black">
                    <a:tint val="75000"/>
                  </a:prstClr>
                </a:solidFill>
              </a:rPr>
              <a:pPr/>
              <a:t>3/8/2020</a:t>
            </a:fld>
            <a:endParaRPr lang="en-US"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US" dirty="0">
              <a:solidFill>
                <a:prstClr val="black">
                  <a:tint val="75000"/>
                </a:prstClr>
              </a:solidFill>
            </a:endParaRPr>
          </a:p>
        </p:txBody>
      </p:sp>
      <p:sp>
        <p:nvSpPr>
          <p:cNvPr id="12" name="Freeform 11"/>
          <p:cNvSpPr/>
          <p:nvPr/>
        </p:nvSpPr>
        <p:spPr bwMode="auto">
          <a:xfrm flipV="1">
            <a:off x="-3141" y="535782"/>
            <a:ext cx="1191395" cy="380473"/>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398860" y="590837"/>
            <a:ext cx="584825" cy="273844"/>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4941154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a:t>انقر لتحرير نمط العنوان الرئيسي</a:t>
            </a:r>
            <a:endParaRPr lang="en-US" dirty="0"/>
          </a:p>
        </p:txBody>
      </p:sp>
      <p:sp>
        <p:nvSpPr>
          <p:cNvPr id="3" name="Date Placeholder 2"/>
          <p:cNvSpPr>
            <a:spLocks noGrp="1"/>
          </p:cNvSpPr>
          <p:nvPr>
            <p:ph type="dt" sz="half" idx="10"/>
          </p:nvPr>
        </p:nvSpPr>
        <p:spPr/>
        <p:txBody>
          <a:bodyPr/>
          <a:lstStyle/>
          <a:p>
            <a:fld id="{9D2B8CF3-5A1F-4FAD-9935-2613ECAED084}" type="datetime1">
              <a:rPr lang="en-US" smtClean="0">
                <a:solidFill>
                  <a:prstClr val="black">
                    <a:tint val="75000"/>
                  </a:prstClr>
                </a:solidFill>
              </a:rPr>
              <a:pPr/>
              <a:t>3/8/2020</a:t>
            </a:fld>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US" dirty="0">
              <a:solidFill>
                <a:prstClr val="black">
                  <a:tint val="75000"/>
                </a:prstClr>
              </a:solidFill>
            </a:endParaRPr>
          </a:p>
        </p:txBody>
      </p:sp>
      <p:sp>
        <p:nvSpPr>
          <p:cNvPr id="7" name="Freeform 11"/>
          <p:cNvSpPr/>
          <p:nvPr/>
        </p:nvSpPr>
        <p:spPr bwMode="auto">
          <a:xfrm flipV="1">
            <a:off x="-3141" y="535782"/>
            <a:ext cx="1191395" cy="380473"/>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7858024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8ACC8AD-2E10-40E6-BFEF-0A7C71B525C9}" type="datetime1">
              <a:rPr lang="en-US" smtClean="0">
                <a:solidFill>
                  <a:prstClr val="black">
                    <a:tint val="75000"/>
                  </a:prstClr>
                </a:solidFill>
              </a:rPr>
              <a:pPr/>
              <a:t>3/8/2020</a:t>
            </a:fld>
            <a:endParaRPr lang="en-US"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US" dirty="0">
              <a:solidFill>
                <a:prstClr val="black">
                  <a:tint val="75000"/>
                </a:prstClr>
              </a:solidFill>
            </a:endParaRPr>
          </a:p>
        </p:txBody>
      </p:sp>
      <p:sp>
        <p:nvSpPr>
          <p:cNvPr id="6" name="Freeform 11"/>
          <p:cNvSpPr/>
          <p:nvPr/>
        </p:nvSpPr>
        <p:spPr bwMode="auto">
          <a:xfrm flipV="1">
            <a:off x="-3141" y="535782"/>
            <a:ext cx="1191395" cy="380473"/>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702661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941910" y="334566"/>
            <a:ext cx="2628899" cy="732234"/>
          </a:xfrm>
        </p:spPr>
        <p:txBody>
          <a:bodyPr anchor="b"/>
          <a:lstStyle>
            <a:lvl1pPr algn="l">
              <a:defRPr sz="1500" b="0"/>
            </a:lvl1pPr>
          </a:lstStyle>
          <a:p>
            <a:r>
              <a:rPr lang="ar-SA"/>
              <a:t>انقر لتحرير نمط العنوان الرئيسي</a:t>
            </a:r>
            <a:endParaRPr lang="en-US" dirty="0"/>
          </a:p>
        </p:txBody>
      </p:sp>
      <p:sp>
        <p:nvSpPr>
          <p:cNvPr id="3" name="Content Placeholder 2"/>
          <p:cNvSpPr>
            <a:spLocks noGrp="1"/>
          </p:cNvSpPr>
          <p:nvPr>
            <p:ph idx="1"/>
          </p:nvPr>
        </p:nvSpPr>
        <p:spPr>
          <a:xfrm>
            <a:off x="4742259" y="334567"/>
            <a:ext cx="3886200" cy="4061222"/>
          </a:xfrm>
        </p:spPr>
        <p:txBody>
          <a:bodyPr anchor="ctr">
            <a:normAutofit/>
          </a:bodyPr>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Text Placeholder 3"/>
          <p:cNvSpPr>
            <a:spLocks noGrp="1"/>
          </p:cNvSpPr>
          <p:nvPr>
            <p:ph type="body" sz="half" idx="2"/>
          </p:nvPr>
        </p:nvSpPr>
        <p:spPr>
          <a:xfrm>
            <a:off x="1941910" y="1198960"/>
            <a:ext cx="2628899" cy="3196827"/>
          </a:xfrm>
        </p:spPr>
        <p:txBody>
          <a:bodyPr/>
          <a:lstStyle>
            <a:lvl1pPr marL="0" indent="0">
              <a:buNone/>
              <a:defRPr sz="1100"/>
            </a:lvl1pPr>
            <a:lvl2pPr marL="342900" indent="0">
              <a:buNone/>
              <a:defRPr sz="900"/>
            </a:lvl2pPr>
            <a:lvl3pPr marL="685800" indent="0">
              <a:buNone/>
              <a:defRPr sz="800"/>
            </a:lvl3pPr>
            <a:lvl4pPr marL="1028700" indent="0">
              <a:buNone/>
              <a:defRPr sz="700"/>
            </a:lvl4pPr>
            <a:lvl5pPr marL="1371600" indent="0">
              <a:buNone/>
              <a:defRPr sz="700"/>
            </a:lvl5pPr>
            <a:lvl6pPr marL="1714500" indent="0">
              <a:buNone/>
              <a:defRPr sz="700"/>
            </a:lvl6pPr>
            <a:lvl7pPr marL="2057400" indent="0">
              <a:buNone/>
              <a:defRPr sz="700"/>
            </a:lvl7pPr>
            <a:lvl8pPr marL="2400300" indent="0">
              <a:buNone/>
              <a:defRPr sz="700"/>
            </a:lvl8pPr>
            <a:lvl9pPr marL="2743200" indent="0">
              <a:buNone/>
              <a:defRPr sz="700"/>
            </a:lvl9pPr>
          </a:lstStyle>
          <a:p>
            <a:pPr lvl="0"/>
            <a:r>
              <a:rPr lang="ar-SA"/>
              <a:t>تحرير أنماط النص الرئيسي</a:t>
            </a:r>
          </a:p>
        </p:txBody>
      </p:sp>
      <p:sp>
        <p:nvSpPr>
          <p:cNvPr id="5" name="Date Placeholder 4"/>
          <p:cNvSpPr>
            <a:spLocks noGrp="1"/>
          </p:cNvSpPr>
          <p:nvPr>
            <p:ph type="dt" sz="half" idx="10"/>
          </p:nvPr>
        </p:nvSpPr>
        <p:spPr/>
        <p:txBody>
          <a:bodyPr/>
          <a:lstStyle/>
          <a:p>
            <a:fld id="{0CC2C579-D3F7-4A6E-B534-DA3C667D146C}" type="datetime1">
              <a:rPr lang="en-US" smtClean="0">
                <a:solidFill>
                  <a:prstClr val="black">
                    <a:tint val="75000"/>
                  </a:prstClr>
                </a:solidFill>
              </a:rPr>
              <a:pPr/>
              <a:t>3/8/2020</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9" name="Freeform 11"/>
          <p:cNvSpPr/>
          <p:nvPr/>
        </p:nvSpPr>
        <p:spPr bwMode="auto">
          <a:xfrm flipV="1">
            <a:off x="-3141" y="535782"/>
            <a:ext cx="1191395" cy="380473"/>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8413400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941910" y="3600450"/>
            <a:ext cx="6686550" cy="425054"/>
          </a:xfrm>
        </p:spPr>
        <p:txBody>
          <a:bodyPr anchor="b">
            <a:normAutofit/>
          </a:bodyPr>
          <a:lstStyle>
            <a:lvl1pPr algn="l">
              <a:defRPr sz="1800" b="0"/>
            </a:lvl1pPr>
          </a:lstStyle>
          <a:p>
            <a:r>
              <a:rPr lang="ar-SA"/>
              <a:t>انقر لتحرير نمط العنوان الرئيسي</a:t>
            </a:r>
            <a:endParaRPr lang="en-US" dirty="0"/>
          </a:p>
        </p:txBody>
      </p:sp>
      <p:sp>
        <p:nvSpPr>
          <p:cNvPr id="3" name="Picture Placeholder 2"/>
          <p:cNvSpPr>
            <a:spLocks noGrp="1" noChangeAspect="1"/>
          </p:cNvSpPr>
          <p:nvPr>
            <p:ph type="pic" idx="1"/>
          </p:nvPr>
        </p:nvSpPr>
        <p:spPr>
          <a:xfrm>
            <a:off x="1941909" y="476224"/>
            <a:ext cx="6686550" cy="2891228"/>
          </a:xfrm>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ar-SA"/>
              <a:t>انقر فوق الأيقونة لإضافة صورة</a:t>
            </a:r>
            <a:endParaRPr lang="en-US" dirty="0"/>
          </a:p>
        </p:txBody>
      </p:sp>
      <p:sp>
        <p:nvSpPr>
          <p:cNvPr id="4" name="Text Placeholder 3"/>
          <p:cNvSpPr>
            <a:spLocks noGrp="1"/>
          </p:cNvSpPr>
          <p:nvPr>
            <p:ph type="body" sz="half" idx="2"/>
          </p:nvPr>
        </p:nvSpPr>
        <p:spPr>
          <a:xfrm>
            <a:off x="1941910" y="4025504"/>
            <a:ext cx="6686550" cy="370284"/>
          </a:xfrm>
        </p:spPr>
        <p:txBody>
          <a:bodyPr>
            <a:normAutofit/>
          </a:bodyPr>
          <a:lstStyle>
            <a:lvl1pPr marL="0" indent="0">
              <a:buNone/>
              <a:defRPr sz="900"/>
            </a:lvl1pPr>
            <a:lvl2pPr marL="342900" indent="0">
              <a:buNone/>
              <a:defRPr sz="900"/>
            </a:lvl2pPr>
            <a:lvl3pPr marL="685800" indent="0">
              <a:buNone/>
              <a:defRPr sz="800"/>
            </a:lvl3pPr>
            <a:lvl4pPr marL="1028700" indent="0">
              <a:buNone/>
              <a:defRPr sz="700"/>
            </a:lvl4pPr>
            <a:lvl5pPr marL="1371600" indent="0">
              <a:buNone/>
              <a:defRPr sz="700"/>
            </a:lvl5pPr>
            <a:lvl6pPr marL="1714500" indent="0">
              <a:buNone/>
              <a:defRPr sz="700"/>
            </a:lvl6pPr>
            <a:lvl7pPr marL="2057400" indent="0">
              <a:buNone/>
              <a:defRPr sz="700"/>
            </a:lvl7pPr>
            <a:lvl8pPr marL="2400300" indent="0">
              <a:buNone/>
              <a:defRPr sz="700"/>
            </a:lvl8pPr>
            <a:lvl9pPr marL="2743200" indent="0">
              <a:buNone/>
              <a:defRPr sz="700"/>
            </a:lvl9pPr>
          </a:lstStyle>
          <a:p>
            <a:pPr lvl="0"/>
            <a:r>
              <a:rPr lang="ar-SA"/>
              <a:t>تحرير أنماط النص الرئيسي</a:t>
            </a:r>
          </a:p>
        </p:txBody>
      </p:sp>
      <p:sp>
        <p:nvSpPr>
          <p:cNvPr id="5" name="Date Placeholder 4"/>
          <p:cNvSpPr>
            <a:spLocks noGrp="1"/>
          </p:cNvSpPr>
          <p:nvPr>
            <p:ph type="dt" sz="half" idx="10"/>
          </p:nvPr>
        </p:nvSpPr>
        <p:spPr/>
        <p:txBody>
          <a:bodyPr/>
          <a:lstStyle/>
          <a:p>
            <a:fld id="{183F24F7-3F4A-4793-B4C2-E4F915A3F7DF}" type="datetime1">
              <a:rPr lang="en-US" smtClean="0">
                <a:solidFill>
                  <a:prstClr val="black">
                    <a:tint val="75000"/>
                  </a:prstClr>
                </a:solidFill>
              </a:rPr>
              <a:pPr/>
              <a:t>3/8/2020</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9" name="Freeform 11"/>
          <p:cNvSpPr/>
          <p:nvPr/>
        </p:nvSpPr>
        <p:spPr bwMode="auto">
          <a:xfrm flipV="1">
            <a:off x="-3141" y="3683794"/>
            <a:ext cx="1191395" cy="380473"/>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398860" y="3737316"/>
            <a:ext cx="584825" cy="273844"/>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9885553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171450"/>
            <a:ext cx="2138637" cy="4978971"/>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0416" y="-589"/>
            <a:ext cx="1767506" cy="514052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37160" cy="51435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4694" y="468082"/>
            <a:ext cx="6683765" cy="960668"/>
          </a:xfrm>
          <a:prstGeom prst="rect">
            <a:avLst/>
          </a:prstGeom>
        </p:spPr>
        <p:txBody>
          <a:bodyPr vert="horz" lIns="68580" tIns="34290" rIns="68580" bIns="34290" rtlCol="0" anchor="t">
            <a:normAutofit/>
          </a:bodyPr>
          <a:lstStyle/>
          <a:p>
            <a:r>
              <a:rPr lang="ar-SA"/>
              <a:t>انقر لتحرير نمط العنوان الرئيسي</a:t>
            </a:r>
            <a:endParaRPr lang="en-US" dirty="0"/>
          </a:p>
        </p:txBody>
      </p:sp>
      <p:sp>
        <p:nvSpPr>
          <p:cNvPr id="3" name="Text Placeholder 2"/>
          <p:cNvSpPr>
            <a:spLocks noGrp="1"/>
          </p:cNvSpPr>
          <p:nvPr>
            <p:ph type="body" idx="1"/>
          </p:nvPr>
        </p:nvSpPr>
        <p:spPr>
          <a:xfrm>
            <a:off x="1941909" y="1600200"/>
            <a:ext cx="6686550" cy="2914650"/>
          </a:xfrm>
          <a:prstGeom prst="rect">
            <a:avLst/>
          </a:prstGeom>
        </p:spPr>
        <p:txBody>
          <a:bodyPr vert="horz" lIns="68580" tIns="34290" rIns="68580" bIns="34290" rtlCol="0">
            <a:normAutofit/>
          </a:bodyPr>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2"/>
          </p:nvPr>
        </p:nvSpPr>
        <p:spPr>
          <a:xfrm>
            <a:off x="7771210" y="4597828"/>
            <a:ext cx="859712" cy="277797"/>
          </a:xfrm>
          <a:prstGeom prst="rect">
            <a:avLst/>
          </a:prstGeom>
        </p:spPr>
        <p:txBody>
          <a:bodyPr vert="horz" lIns="68580" tIns="34290" rIns="68580" bIns="34290" rtlCol="0" anchor="ctr"/>
          <a:lstStyle>
            <a:lvl1pPr algn="r">
              <a:defRPr sz="700">
                <a:solidFill>
                  <a:schemeClr val="tx1">
                    <a:tint val="75000"/>
                  </a:schemeClr>
                </a:solidFill>
              </a:defRPr>
            </a:lvl1pPr>
          </a:lstStyle>
          <a:p>
            <a:pPr defTabSz="342900" rtl="0"/>
            <a:fld id="{42983E2D-9EAA-468D-8FE1-63A08348F7A8}" type="datetime1">
              <a:rPr lang="en-US" smtClean="0">
                <a:solidFill>
                  <a:prstClr val="black">
                    <a:tint val="75000"/>
                  </a:prstClr>
                </a:solidFill>
              </a:rPr>
              <a:pPr defTabSz="342900" rtl="0"/>
              <a:t>3/8/2020</a:t>
            </a:fld>
            <a:endParaRPr lang="en-US" dirty="0">
              <a:solidFill>
                <a:prstClr val="black">
                  <a:tint val="75000"/>
                </a:prstClr>
              </a:solidFill>
            </a:endParaRPr>
          </a:p>
        </p:txBody>
      </p:sp>
      <p:sp>
        <p:nvSpPr>
          <p:cNvPr id="5" name="Footer Placeholder 4"/>
          <p:cNvSpPr>
            <a:spLocks noGrp="1"/>
          </p:cNvSpPr>
          <p:nvPr>
            <p:ph type="ftr" sz="quarter" idx="3"/>
          </p:nvPr>
        </p:nvSpPr>
        <p:spPr>
          <a:xfrm>
            <a:off x="1941910" y="4601856"/>
            <a:ext cx="5714999" cy="273844"/>
          </a:xfrm>
          <a:prstGeom prst="rect">
            <a:avLst/>
          </a:prstGeom>
        </p:spPr>
        <p:txBody>
          <a:bodyPr vert="horz" lIns="68580" tIns="34290" rIns="68580" bIns="34290" rtlCol="0" anchor="ctr"/>
          <a:lstStyle>
            <a:lvl1pPr algn="l">
              <a:defRPr sz="700">
                <a:solidFill>
                  <a:schemeClr val="tx1">
                    <a:tint val="75000"/>
                  </a:schemeClr>
                </a:solidFill>
              </a:defRPr>
            </a:lvl1pPr>
          </a:lstStyle>
          <a:p>
            <a:pPr defTabSz="342900" rtl="0"/>
            <a:endParaRPr lang="en-US" dirty="0">
              <a:solidFill>
                <a:prstClr val="black">
                  <a:tint val="75000"/>
                </a:prstClr>
              </a:solidFill>
            </a:endParaRPr>
          </a:p>
        </p:txBody>
      </p:sp>
      <p:sp>
        <p:nvSpPr>
          <p:cNvPr id="6" name="Slide Number Placeholder 5"/>
          <p:cNvSpPr>
            <a:spLocks noGrp="1"/>
          </p:cNvSpPr>
          <p:nvPr>
            <p:ph type="sldNum" sz="quarter" idx="4"/>
          </p:nvPr>
        </p:nvSpPr>
        <p:spPr bwMode="gray">
          <a:xfrm>
            <a:off x="398860" y="590837"/>
            <a:ext cx="584825" cy="273844"/>
          </a:xfrm>
          <a:prstGeom prst="rect">
            <a:avLst/>
          </a:prstGeom>
        </p:spPr>
        <p:txBody>
          <a:bodyPr vert="horz" lIns="68580" tIns="34290" rIns="68580" bIns="34290" rtlCol="0" anchor="ctr"/>
          <a:lstStyle>
            <a:lvl1pPr algn="r">
              <a:defRPr sz="1500">
                <a:solidFill>
                  <a:srgbClr val="FEFFFF"/>
                </a:solidFill>
              </a:defRPr>
            </a:lvl1pPr>
          </a:lstStyle>
          <a:p>
            <a:pPr defTabSz="342900" rtl="0"/>
            <a:fld id="{D57F1E4F-1CFF-5643-939E-217C01CDF565}" type="slidenum">
              <a:rPr lang="en-US" smtClean="0"/>
              <a:pPr defTabSz="342900" rtl="0"/>
              <a:t>‹#›</a:t>
            </a:fld>
            <a:endParaRPr lang="en-US" dirty="0"/>
          </a:p>
        </p:txBody>
      </p:sp>
    </p:spTree>
    <p:extLst>
      <p:ext uri="{BB962C8B-B14F-4D97-AF65-F5344CB8AC3E}">
        <p14:creationId xmlns:p14="http://schemas.microsoft.com/office/powerpoint/2010/main" val="2183906549"/>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hf hdr="0" ftr="0" dt="0"/>
  <p:txStyles>
    <p:titleStyle>
      <a:lvl1pPr algn="l" defTabSz="342900" rtl="1" eaLnBrk="1" latinLnBrk="0" hangingPunct="1">
        <a:spcBef>
          <a:spcPct val="0"/>
        </a:spcBef>
        <a:buNone/>
        <a:defRPr sz="2700" kern="1200">
          <a:solidFill>
            <a:schemeClr val="tx1">
              <a:lumMod val="85000"/>
              <a:lumOff val="15000"/>
            </a:schemeClr>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257175" indent="-257175" algn="r" defTabSz="342900" rtl="1" eaLnBrk="1" latinLnBrk="0" hangingPunct="1">
        <a:spcBef>
          <a:spcPts val="75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1pPr>
      <a:lvl2pPr marL="557213" indent="-214313" algn="r" defTabSz="342900" rtl="1" eaLnBrk="1" latinLnBrk="0" hangingPunct="1">
        <a:spcBef>
          <a:spcPts val="75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2pPr>
      <a:lvl3pPr marL="857250" indent="-171450" algn="r" defTabSz="342900" rtl="1" eaLnBrk="1" latinLnBrk="0" hangingPunct="1">
        <a:spcBef>
          <a:spcPts val="750"/>
        </a:spcBef>
        <a:spcAft>
          <a:spcPts val="0"/>
        </a:spcAft>
        <a:buClr>
          <a:schemeClr val="accent1"/>
        </a:buClr>
        <a:buFont typeface="Wingdings 3" charset="2"/>
        <a:buChar char=""/>
        <a:defRPr sz="1100" kern="1200">
          <a:solidFill>
            <a:schemeClr val="tx1">
              <a:lumMod val="75000"/>
              <a:lumOff val="25000"/>
            </a:schemeClr>
          </a:solidFill>
          <a:latin typeface="+mn-lt"/>
          <a:ea typeface="+mn-ea"/>
          <a:cs typeface="+mn-cs"/>
        </a:defRPr>
      </a:lvl3pPr>
      <a:lvl4pPr marL="1200150" indent="-171450" algn="r" defTabSz="342900" rtl="1" eaLnBrk="1" latinLnBrk="0" hangingPunct="1">
        <a:spcBef>
          <a:spcPts val="750"/>
        </a:spcBef>
        <a:spcAft>
          <a:spcPts val="0"/>
        </a:spcAft>
        <a:buClr>
          <a:schemeClr val="accent1"/>
        </a:buClr>
        <a:buFont typeface="Wingdings 3" charset="2"/>
        <a:buChar char=""/>
        <a:defRPr sz="900" kern="1200">
          <a:solidFill>
            <a:schemeClr val="tx1">
              <a:lumMod val="75000"/>
              <a:lumOff val="25000"/>
            </a:schemeClr>
          </a:solidFill>
          <a:latin typeface="+mn-lt"/>
          <a:ea typeface="+mn-ea"/>
          <a:cs typeface="+mn-cs"/>
        </a:defRPr>
      </a:lvl4pPr>
      <a:lvl5pPr marL="1543050" indent="-171450" algn="r" defTabSz="342900" rtl="1" eaLnBrk="1" latinLnBrk="0" hangingPunct="1">
        <a:spcBef>
          <a:spcPts val="750"/>
        </a:spcBef>
        <a:spcAft>
          <a:spcPts val="0"/>
        </a:spcAft>
        <a:buClr>
          <a:schemeClr val="accent1"/>
        </a:buClr>
        <a:buFont typeface="Wingdings 3" charset="2"/>
        <a:buChar char=""/>
        <a:defRPr sz="900" kern="1200">
          <a:solidFill>
            <a:schemeClr val="tx1">
              <a:lumMod val="75000"/>
              <a:lumOff val="25000"/>
            </a:schemeClr>
          </a:solidFill>
          <a:latin typeface="+mn-lt"/>
          <a:ea typeface="+mn-ea"/>
          <a:cs typeface="+mn-cs"/>
        </a:defRPr>
      </a:lvl5pPr>
      <a:lvl6pPr marL="1885950" indent="-171450" algn="r" defTabSz="342900" rtl="1" eaLnBrk="1" latinLnBrk="0" hangingPunct="1">
        <a:spcBef>
          <a:spcPts val="750"/>
        </a:spcBef>
        <a:spcAft>
          <a:spcPts val="0"/>
        </a:spcAft>
        <a:buClr>
          <a:schemeClr val="accent1"/>
        </a:buClr>
        <a:buFont typeface="Wingdings 3" charset="2"/>
        <a:buChar char=""/>
        <a:defRPr sz="900" kern="1200">
          <a:solidFill>
            <a:schemeClr val="tx1">
              <a:lumMod val="75000"/>
              <a:lumOff val="25000"/>
            </a:schemeClr>
          </a:solidFill>
          <a:latin typeface="+mn-lt"/>
          <a:ea typeface="+mn-ea"/>
          <a:cs typeface="+mn-cs"/>
        </a:defRPr>
      </a:lvl6pPr>
      <a:lvl7pPr marL="2228850" indent="-171450" algn="r" defTabSz="342900" rtl="1" eaLnBrk="1" latinLnBrk="0" hangingPunct="1">
        <a:spcBef>
          <a:spcPts val="750"/>
        </a:spcBef>
        <a:spcAft>
          <a:spcPts val="0"/>
        </a:spcAft>
        <a:buClr>
          <a:schemeClr val="accent1"/>
        </a:buClr>
        <a:buFont typeface="Wingdings 3" charset="2"/>
        <a:buChar char=""/>
        <a:defRPr sz="900" kern="1200">
          <a:solidFill>
            <a:schemeClr val="tx1">
              <a:lumMod val="75000"/>
              <a:lumOff val="25000"/>
            </a:schemeClr>
          </a:solidFill>
          <a:latin typeface="+mn-lt"/>
          <a:ea typeface="+mn-ea"/>
          <a:cs typeface="+mn-cs"/>
        </a:defRPr>
      </a:lvl7pPr>
      <a:lvl8pPr marL="2571750" indent="-171450" algn="r" defTabSz="342900" rtl="1" eaLnBrk="1" latinLnBrk="0" hangingPunct="1">
        <a:spcBef>
          <a:spcPts val="750"/>
        </a:spcBef>
        <a:spcAft>
          <a:spcPts val="0"/>
        </a:spcAft>
        <a:buClr>
          <a:schemeClr val="accent1"/>
        </a:buClr>
        <a:buFont typeface="Wingdings 3" charset="2"/>
        <a:buChar char=""/>
        <a:defRPr sz="900" kern="1200">
          <a:solidFill>
            <a:schemeClr val="tx1">
              <a:lumMod val="75000"/>
              <a:lumOff val="25000"/>
            </a:schemeClr>
          </a:solidFill>
          <a:latin typeface="+mn-lt"/>
          <a:ea typeface="+mn-ea"/>
          <a:cs typeface="+mn-cs"/>
        </a:defRPr>
      </a:lvl8pPr>
      <a:lvl9pPr marL="2914650" indent="-171450" algn="r" defTabSz="342900" rtl="1" eaLnBrk="1" latinLnBrk="0" hangingPunct="1">
        <a:spcBef>
          <a:spcPts val="750"/>
        </a:spcBef>
        <a:spcAft>
          <a:spcPts val="0"/>
        </a:spcAft>
        <a:buClr>
          <a:schemeClr val="accent1"/>
        </a:buClr>
        <a:buFont typeface="Wingdings 3" charset="2"/>
        <a:buChar char=""/>
        <a:defRPr sz="900" kern="1200">
          <a:solidFill>
            <a:schemeClr val="tx1">
              <a:lumMod val="75000"/>
              <a:lumOff val="25000"/>
            </a:schemeClr>
          </a:solidFill>
          <a:latin typeface="+mn-lt"/>
          <a:ea typeface="+mn-ea"/>
          <a:cs typeface="+mn-cs"/>
        </a:defRPr>
      </a:lvl9pPr>
    </p:bodyStyle>
    <p:otherStyle>
      <a:defPPr>
        <a:defRPr lang="en-US"/>
      </a:defPPr>
      <a:lvl1pPr marL="0" algn="r" defTabSz="342900" rtl="1" eaLnBrk="1" latinLnBrk="0" hangingPunct="1">
        <a:defRPr sz="1400" kern="1200">
          <a:solidFill>
            <a:schemeClr val="tx1"/>
          </a:solidFill>
          <a:latin typeface="+mn-lt"/>
          <a:ea typeface="+mn-ea"/>
          <a:cs typeface="+mn-cs"/>
        </a:defRPr>
      </a:lvl1pPr>
      <a:lvl2pPr marL="342900" algn="r" defTabSz="342900" rtl="1" eaLnBrk="1" latinLnBrk="0" hangingPunct="1">
        <a:defRPr sz="1400" kern="1200">
          <a:solidFill>
            <a:schemeClr val="tx1"/>
          </a:solidFill>
          <a:latin typeface="+mn-lt"/>
          <a:ea typeface="+mn-ea"/>
          <a:cs typeface="+mn-cs"/>
        </a:defRPr>
      </a:lvl2pPr>
      <a:lvl3pPr marL="685800" algn="r" defTabSz="342900" rtl="1" eaLnBrk="1" latinLnBrk="0" hangingPunct="1">
        <a:defRPr sz="1400" kern="1200">
          <a:solidFill>
            <a:schemeClr val="tx1"/>
          </a:solidFill>
          <a:latin typeface="+mn-lt"/>
          <a:ea typeface="+mn-ea"/>
          <a:cs typeface="+mn-cs"/>
        </a:defRPr>
      </a:lvl3pPr>
      <a:lvl4pPr marL="1028700" algn="r" defTabSz="342900" rtl="1" eaLnBrk="1" latinLnBrk="0" hangingPunct="1">
        <a:defRPr sz="1400" kern="1200">
          <a:solidFill>
            <a:schemeClr val="tx1"/>
          </a:solidFill>
          <a:latin typeface="+mn-lt"/>
          <a:ea typeface="+mn-ea"/>
          <a:cs typeface="+mn-cs"/>
        </a:defRPr>
      </a:lvl4pPr>
      <a:lvl5pPr marL="1371600" algn="r" defTabSz="342900" rtl="1" eaLnBrk="1" latinLnBrk="0" hangingPunct="1">
        <a:defRPr sz="1400" kern="1200">
          <a:solidFill>
            <a:schemeClr val="tx1"/>
          </a:solidFill>
          <a:latin typeface="+mn-lt"/>
          <a:ea typeface="+mn-ea"/>
          <a:cs typeface="+mn-cs"/>
        </a:defRPr>
      </a:lvl5pPr>
      <a:lvl6pPr marL="1714500" algn="r" defTabSz="342900" rtl="1" eaLnBrk="1" latinLnBrk="0" hangingPunct="1">
        <a:defRPr sz="1400" kern="1200">
          <a:solidFill>
            <a:schemeClr val="tx1"/>
          </a:solidFill>
          <a:latin typeface="+mn-lt"/>
          <a:ea typeface="+mn-ea"/>
          <a:cs typeface="+mn-cs"/>
        </a:defRPr>
      </a:lvl6pPr>
      <a:lvl7pPr marL="2057400" algn="r" defTabSz="342900" rtl="1" eaLnBrk="1" latinLnBrk="0" hangingPunct="1">
        <a:defRPr sz="1400" kern="1200">
          <a:solidFill>
            <a:schemeClr val="tx1"/>
          </a:solidFill>
          <a:latin typeface="+mn-lt"/>
          <a:ea typeface="+mn-ea"/>
          <a:cs typeface="+mn-cs"/>
        </a:defRPr>
      </a:lvl7pPr>
      <a:lvl8pPr marL="2400300" algn="r" defTabSz="342900" rtl="1" eaLnBrk="1" latinLnBrk="0" hangingPunct="1">
        <a:defRPr sz="1400" kern="1200">
          <a:solidFill>
            <a:schemeClr val="tx1"/>
          </a:solidFill>
          <a:latin typeface="+mn-lt"/>
          <a:ea typeface="+mn-ea"/>
          <a:cs typeface="+mn-cs"/>
        </a:defRPr>
      </a:lvl8pPr>
      <a:lvl9pPr marL="2743200" algn="r" defTabSz="342900" rtl="1" eaLnBrk="1" latinLnBrk="0" hangingPunct="1">
        <a:defRPr sz="1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رقم الشريحة 2"/>
          <p:cNvSpPr>
            <a:spLocks noGrp="1"/>
          </p:cNvSpPr>
          <p:nvPr>
            <p:ph type="sldNum" sz="quarter" idx="12"/>
          </p:nvPr>
        </p:nvSpPr>
        <p:spPr/>
        <p:txBody>
          <a:bodyPr/>
          <a:lstStyle/>
          <a:p>
            <a:fld id="{D57F1E4F-1CFF-5643-939E-217C01CDF565}" type="slidenum">
              <a:rPr lang="en-US" smtClean="0"/>
              <a:pPr/>
              <a:t>1</a:t>
            </a:fld>
            <a:endParaRPr lang="en-US" dirty="0"/>
          </a:p>
        </p:txBody>
      </p:sp>
      <p:sp>
        <p:nvSpPr>
          <p:cNvPr id="4" name="مستطيل 3"/>
          <p:cNvSpPr/>
          <p:nvPr/>
        </p:nvSpPr>
        <p:spPr>
          <a:xfrm>
            <a:off x="1763689" y="864681"/>
            <a:ext cx="5616624" cy="807911"/>
          </a:xfrm>
          <a:prstGeom prst="rect">
            <a:avLst/>
          </a:prstGeom>
          <a:solidFill>
            <a:srgbClr val="FFFF99"/>
          </a:solidFill>
        </p:spPr>
        <p:txBody>
          <a:bodyPr wrap="square" lIns="68579" tIns="34289" rIns="68579" bIns="34289">
            <a:spAutoFit/>
            <a:scene3d>
              <a:camera prst="orthographicFront"/>
              <a:lightRig rig="harsh" dir="t"/>
            </a:scene3d>
            <a:sp3d extrusionH="57150" prstMaterial="matte">
              <a:bevelT w="63500" h="12700" prst="angle"/>
              <a:contourClr>
                <a:schemeClr val="bg1">
                  <a:lumMod val="65000"/>
                </a:schemeClr>
              </a:contourClr>
            </a:sp3d>
          </a:bodyPr>
          <a:lstStyle/>
          <a:p>
            <a:pPr algn="ctr"/>
            <a:r>
              <a:rPr lang="ar-IQ" sz="4800" dirty="0">
                <a:solidFill>
                  <a:srgbClr val="000000"/>
                </a:solidFill>
                <a:latin typeface="Times New Roman"/>
                <a:ea typeface="Times New Roman"/>
                <a:cs typeface="Monotype Koufi"/>
              </a:rPr>
              <a:t>المحاضرة </a:t>
            </a:r>
            <a:r>
              <a:rPr lang="ar-IQ" sz="4800" dirty="0" smtClean="0">
                <a:solidFill>
                  <a:srgbClr val="000000"/>
                </a:solidFill>
                <a:latin typeface="Times New Roman"/>
                <a:ea typeface="Times New Roman"/>
                <a:cs typeface="Monotype Koufi"/>
              </a:rPr>
              <a:t>الثامنة عشرة</a:t>
            </a:r>
            <a:endParaRPr lang="en-US" sz="4000" dirty="0">
              <a:effectLst/>
              <a:latin typeface="Times New Roman"/>
              <a:ea typeface="Times New Roman"/>
            </a:endParaRPr>
          </a:p>
        </p:txBody>
      </p:sp>
      <p:sp>
        <p:nvSpPr>
          <p:cNvPr id="2" name="مربع نص 1"/>
          <p:cNvSpPr txBox="1"/>
          <p:nvPr/>
        </p:nvSpPr>
        <p:spPr>
          <a:xfrm>
            <a:off x="7668344" y="411510"/>
            <a:ext cx="1080120" cy="769441"/>
          </a:xfrm>
          <a:prstGeom prst="rect">
            <a:avLst/>
          </a:prstGeom>
        </p:spPr>
        <p:style>
          <a:lnRef idx="1">
            <a:schemeClr val="accent3"/>
          </a:lnRef>
          <a:fillRef idx="2">
            <a:schemeClr val="accent3"/>
          </a:fillRef>
          <a:effectRef idx="1">
            <a:schemeClr val="accent3"/>
          </a:effectRef>
          <a:fontRef idx="minor">
            <a:schemeClr val="dk1"/>
          </a:fontRef>
        </p:style>
        <p:txBody>
          <a:bodyPr wrap="square" rtlCol="1">
            <a:spAutoFit/>
          </a:bodyPr>
          <a:lstStyle/>
          <a:p>
            <a:pPr algn="ctr"/>
            <a:r>
              <a:rPr lang="en-US" sz="4400" smtClean="0">
                <a:cs typeface="B Jadid" pitchFamily="2" charset="-78"/>
              </a:rPr>
              <a:t>18</a:t>
            </a:r>
            <a:endParaRPr lang="ar-IQ" sz="4400" dirty="0">
              <a:cs typeface="B Jadid" pitchFamily="2" charset="-78"/>
            </a:endParaRPr>
          </a:p>
        </p:txBody>
      </p:sp>
      <p:sp>
        <p:nvSpPr>
          <p:cNvPr id="6" name="مربع نص 5"/>
          <p:cNvSpPr txBox="1"/>
          <p:nvPr/>
        </p:nvSpPr>
        <p:spPr>
          <a:xfrm>
            <a:off x="2123728" y="2715766"/>
            <a:ext cx="5184576" cy="369332"/>
          </a:xfrm>
          <a:prstGeom prst="rect">
            <a:avLst/>
          </a:prstGeom>
        </p:spPr>
        <p:style>
          <a:lnRef idx="1">
            <a:schemeClr val="accent6"/>
          </a:lnRef>
          <a:fillRef idx="2">
            <a:schemeClr val="accent6"/>
          </a:fillRef>
          <a:effectRef idx="1">
            <a:schemeClr val="accent6"/>
          </a:effectRef>
          <a:fontRef idx="minor">
            <a:schemeClr val="dk1"/>
          </a:fontRef>
        </p:style>
        <p:txBody>
          <a:bodyPr wrap="square" rtlCol="1">
            <a:spAutoFit/>
          </a:bodyPr>
          <a:lstStyle/>
          <a:p>
            <a:pPr algn="ctr"/>
            <a:r>
              <a:rPr lang="ar-IQ" dirty="0">
                <a:solidFill>
                  <a:srgbClr val="000000"/>
                </a:solidFill>
                <a:latin typeface="Times New Roman"/>
                <a:ea typeface="Times New Roman"/>
                <a:cs typeface="Simple Bold Jut Out" pitchFamily="2" charset="-78"/>
              </a:rPr>
              <a:t>م. د. قيس عبدالله أحمد </a:t>
            </a:r>
            <a:endParaRPr lang="ar-IQ" dirty="0">
              <a:cs typeface="Simple Bold Jut Out" pitchFamily="2" charset="-78"/>
            </a:endParaRPr>
          </a:p>
        </p:txBody>
      </p:sp>
      <p:sp>
        <p:nvSpPr>
          <p:cNvPr id="8" name="مربع نص 7"/>
          <p:cNvSpPr txBox="1"/>
          <p:nvPr/>
        </p:nvSpPr>
        <p:spPr>
          <a:xfrm>
            <a:off x="3851920" y="1923678"/>
            <a:ext cx="1224136" cy="369332"/>
          </a:xfrm>
          <a:prstGeom prst="rect">
            <a:avLst/>
          </a:prstGeom>
          <a:noFill/>
        </p:spPr>
        <p:txBody>
          <a:bodyPr wrap="square" rtlCol="1">
            <a:spAutoFit/>
          </a:bodyPr>
          <a:lstStyle/>
          <a:p>
            <a:pPr algn="ctr"/>
            <a:r>
              <a:rPr lang="ar-IQ" dirty="0" smtClean="0">
                <a:cs typeface="Simple Bold Jut Out" pitchFamily="2" charset="-78"/>
              </a:rPr>
              <a:t>اعداد</a:t>
            </a:r>
            <a:endParaRPr lang="ar-IQ" dirty="0">
              <a:cs typeface="Simple Bold Jut Out" pitchFamily="2" charset="-78"/>
            </a:endParaRPr>
          </a:p>
        </p:txBody>
      </p:sp>
    </p:spTree>
    <p:extLst>
      <p:ext uri="{BB962C8B-B14F-4D97-AF65-F5344CB8AC3E}">
        <p14:creationId xmlns:p14="http://schemas.microsoft.com/office/powerpoint/2010/main" val="139791271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3"/>
          <p:cNvSpPr/>
          <p:nvPr/>
        </p:nvSpPr>
        <p:spPr>
          <a:xfrm>
            <a:off x="3732317" y="92249"/>
            <a:ext cx="2550199" cy="438580"/>
          </a:xfrm>
          <a:prstGeom prst="rect">
            <a:avLst/>
          </a:prstGeom>
          <a:effectLst>
            <a:glow rad="101600">
              <a:schemeClr val="accent6">
                <a:satMod val="175000"/>
                <a:alpha val="40000"/>
              </a:schemeClr>
            </a:glow>
          </a:effectLst>
        </p:spPr>
        <p:style>
          <a:lnRef idx="1">
            <a:schemeClr val="accent4"/>
          </a:lnRef>
          <a:fillRef idx="2">
            <a:schemeClr val="accent4"/>
          </a:fillRef>
          <a:effectRef idx="1">
            <a:schemeClr val="accent4"/>
          </a:effectRef>
          <a:fontRef idx="minor">
            <a:schemeClr val="dk1"/>
          </a:fontRef>
        </p:style>
        <p:txBody>
          <a:bodyPr wrap="square" lIns="68579" tIns="34289" rIns="68579" bIns="34289">
            <a:spAutoFit/>
            <a:scene3d>
              <a:camera prst="orthographicFront"/>
              <a:lightRig rig="harsh" dir="t"/>
            </a:scene3d>
            <a:sp3d extrusionH="57150" prstMaterial="matte">
              <a:bevelT w="63500" h="12700" prst="angle"/>
              <a:contourClr>
                <a:schemeClr val="bg1">
                  <a:lumMod val="65000"/>
                </a:schemeClr>
              </a:contourClr>
            </a:sp3d>
          </a:bodyPr>
          <a:lstStyle/>
          <a:p>
            <a:pPr lvl="0" algn="ctr"/>
            <a:r>
              <a:rPr lang="ar-SA" sz="2400" dirty="0">
                <a:solidFill>
                  <a:srgbClr val="000000"/>
                </a:solidFill>
                <a:latin typeface="Times New Roman"/>
                <a:ea typeface="Times New Roman"/>
                <a:cs typeface="Monotype Koufi"/>
              </a:rPr>
              <a:t>الوقــف والابتــداء</a:t>
            </a:r>
            <a:endParaRPr lang="en-US" sz="2400" dirty="0">
              <a:solidFill>
                <a:prstClr val="black"/>
              </a:solidFill>
              <a:latin typeface="Times New Roman"/>
              <a:ea typeface="Times New Roman"/>
            </a:endParaRPr>
          </a:p>
        </p:txBody>
      </p:sp>
      <p:sp>
        <p:nvSpPr>
          <p:cNvPr id="3" name="عنصر نائب لرقم الشريحة 2"/>
          <p:cNvSpPr>
            <a:spLocks noGrp="1"/>
          </p:cNvSpPr>
          <p:nvPr>
            <p:ph type="sldNum" sz="quarter" idx="12"/>
          </p:nvPr>
        </p:nvSpPr>
        <p:spPr/>
        <p:txBody>
          <a:bodyPr/>
          <a:lstStyle/>
          <a:p>
            <a:fld id="{D57F1E4F-1CFF-5643-939E-217C01CDF565}" type="slidenum">
              <a:rPr lang="en-US" smtClean="0"/>
              <a:pPr/>
              <a:t>2</a:t>
            </a:fld>
            <a:endParaRPr lang="en-US" dirty="0"/>
          </a:p>
        </p:txBody>
      </p:sp>
      <p:sp>
        <p:nvSpPr>
          <p:cNvPr id="6" name="مربع نص 5"/>
          <p:cNvSpPr txBox="1"/>
          <p:nvPr/>
        </p:nvSpPr>
        <p:spPr>
          <a:xfrm>
            <a:off x="971600" y="1059582"/>
            <a:ext cx="8071634" cy="1731241"/>
          </a:xfrm>
          <a:prstGeom prst="rect">
            <a:avLst/>
          </a:prstGeom>
          <a:effectLst>
            <a:glow rad="139700">
              <a:schemeClr val="accent5">
                <a:satMod val="175000"/>
                <a:alpha val="40000"/>
              </a:schemeClr>
            </a:glow>
          </a:effectLst>
        </p:spPr>
        <p:style>
          <a:lnRef idx="1">
            <a:schemeClr val="accent6"/>
          </a:lnRef>
          <a:fillRef idx="2">
            <a:schemeClr val="accent6"/>
          </a:fillRef>
          <a:effectRef idx="1">
            <a:schemeClr val="accent6"/>
          </a:effectRef>
          <a:fontRef idx="minor">
            <a:schemeClr val="dk1"/>
          </a:fontRef>
        </p:style>
        <p:txBody>
          <a:bodyPr wrap="square" lIns="68579" tIns="34289" rIns="68579" bIns="34289" rtlCol="1">
            <a:spAutoFit/>
          </a:bodyPr>
          <a:lstStyle/>
          <a:p>
            <a:pPr algn="justLow"/>
            <a:r>
              <a:rPr lang="ar-SA" dirty="0">
                <a:solidFill>
                  <a:srgbClr val="000000"/>
                </a:solidFill>
                <a:latin typeface="Times New Roman"/>
                <a:ea typeface="Times New Roman"/>
                <a:cs typeface="Simplified Arabic"/>
              </a:rPr>
              <a:t>إنَّ من محاسن التلاوة التقطيع في العبارات القرآنية، ليكون ذلك عاملاً مساعداً على حفظ ما يتلى من القرآن الكريم واستظهاره من قبل سامعه، وليكون وسيلة لإعطاء الصورة الواضحة للشخصيات والحالات التي صوّرها القرآن الكريم ببلاغته المنقطعة النظير وعلى سبيل المثال قوله تعالى</a:t>
            </a:r>
            <a:r>
              <a:rPr lang="ar-SA" dirty="0" smtClean="0">
                <a:solidFill>
                  <a:srgbClr val="000000"/>
                </a:solidFill>
                <a:latin typeface="Times New Roman"/>
                <a:ea typeface="Times New Roman"/>
                <a:cs typeface="Simplified Arabic"/>
              </a:rPr>
              <a:t>:</a:t>
            </a:r>
            <a:endParaRPr lang="ar-IQ" dirty="0" smtClean="0">
              <a:solidFill>
                <a:srgbClr val="000000"/>
              </a:solidFill>
              <a:latin typeface="Times New Roman"/>
              <a:ea typeface="Times New Roman"/>
              <a:cs typeface="Simplified Arabic"/>
            </a:endParaRPr>
          </a:p>
          <a:p>
            <a:pPr algn="justLow"/>
            <a:endParaRPr lang="en-US" dirty="0">
              <a:latin typeface="Times New Roman"/>
              <a:ea typeface="Times New Roman"/>
            </a:endParaRPr>
          </a:p>
          <a:p>
            <a:pPr algn="justLow"/>
            <a:r>
              <a:rPr lang="ar-IQ" b="1" dirty="0">
                <a:solidFill>
                  <a:srgbClr val="000000"/>
                </a:solidFill>
                <a:latin typeface="Times New Roman"/>
                <a:ea typeface="Times New Roman"/>
                <a:cs typeface="QCF2BSML"/>
              </a:rPr>
              <a:t>ﱡ</a:t>
            </a:r>
            <a:r>
              <a:rPr lang="ar-IQ" b="1" dirty="0">
                <a:solidFill>
                  <a:srgbClr val="000000"/>
                </a:solidFill>
                <a:latin typeface="Times New Roman"/>
                <a:ea typeface="Times New Roman"/>
                <a:cs typeface="QCF2554"/>
              </a:rPr>
              <a:t> </a:t>
            </a:r>
            <a:r>
              <a:rPr lang="ar-SA" b="1" dirty="0">
                <a:solidFill>
                  <a:srgbClr val="000000"/>
                </a:solidFill>
                <a:latin typeface="Times New Roman"/>
                <a:ea typeface="Times New Roman"/>
                <a:cs typeface="QCF2554"/>
              </a:rPr>
              <a:t>ﲮ ﲯ ﲰ </a:t>
            </a:r>
            <a:r>
              <a:rPr lang="ar-SA" b="1" dirty="0" err="1">
                <a:solidFill>
                  <a:srgbClr val="000000"/>
                </a:solidFill>
                <a:latin typeface="Times New Roman"/>
                <a:ea typeface="Times New Roman"/>
                <a:cs typeface="QCF2554"/>
              </a:rPr>
              <a:t>ﲱﲲ</a:t>
            </a:r>
            <a:r>
              <a:rPr lang="ar-SA" b="1" dirty="0">
                <a:solidFill>
                  <a:srgbClr val="000000"/>
                </a:solidFill>
                <a:latin typeface="Times New Roman"/>
                <a:ea typeface="Times New Roman"/>
                <a:cs typeface="QCF2554"/>
              </a:rPr>
              <a:t>  ﲳ ﲴ ﲵ </a:t>
            </a:r>
            <a:r>
              <a:rPr lang="ar-SA" b="1" dirty="0" err="1">
                <a:solidFill>
                  <a:srgbClr val="000000"/>
                </a:solidFill>
                <a:latin typeface="Times New Roman"/>
                <a:ea typeface="Times New Roman"/>
                <a:cs typeface="QCF2554"/>
              </a:rPr>
              <a:t>ﲶﲷ</a:t>
            </a:r>
            <a:r>
              <a:rPr lang="ar-SA" b="1" dirty="0">
                <a:solidFill>
                  <a:srgbClr val="000000"/>
                </a:solidFill>
                <a:latin typeface="Times New Roman"/>
                <a:ea typeface="Times New Roman"/>
                <a:cs typeface="QCF2554"/>
              </a:rPr>
              <a:t> ﲸ ﲹ </a:t>
            </a:r>
            <a:r>
              <a:rPr lang="ar-SA" b="1" dirty="0" err="1">
                <a:solidFill>
                  <a:srgbClr val="000000"/>
                </a:solidFill>
                <a:latin typeface="Times New Roman"/>
                <a:ea typeface="Times New Roman"/>
                <a:cs typeface="QCF2554"/>
              </a:rPr>
              <a:t>ﲺﲻ</a:t>
            </a:r>
            <a:r>
              <a:rPr lang="ar-SA" b="1" dirty="0">
                <a:solidFill>
                  <a:srgbClr val="000000"/>
                </a:solidFill>
                <a:latin typeface="Times New Roman"/>
                <a:ea typeface="Times New Roman"/>
                <a:cs typeface="QCF2554"/>
              </a:rPr>
              <a:t> ﲼ ﲽ  ﲾ </a:t>
            </a:r>
            <a:r>
              <a:rPr lang="ar-SA" b="1" dirty="0" err="1">
                <a:solidFill>
                  <a:srgbClr val="000000"/>
                </a:solidFill>
                <a:latin typeface="Times New Roman"/>
                <a:ea typeface="Times New Roman"/>
                <a:cs typeface="QCF2554"/>
              </a:rPr>
              <a:t>ﲿﳀ</a:t>
            </a:r>
            <a:r>
              <a:rPr lang="ar-SA" b="1" dirty="0">
                <a:solidFill>
                  <a:srgbClr val="000000"/>
                </a:solidFill>
                <a:latin typeface="Times New Roman"/>
                <a:ea typeface="Times New Roman"/>
                <a:cs typeface="QCF2554"/>
              </a:rPr>
              <a:t> ﳁ ﳂ </a:t>
            </a:r>
            <a:r>
              <a:rPr lang="ar-SA" b="1" dirty="0" err="1">
                <a:solidFill>
                  <a:srgbClr val="000000"/>
                </a:solidFill>
                <a:latin typeface="Times New Roman"/>
                <a:ea typeface="Times New Roman"/>
                <a:cs typeface="QCF2554"/>
              </a:rPr>
              <a:t>ﳃﳄ</a:t>
            </a:r>
            <a:r>
              <a:rPr lang="ar-SA" b="1" dirty="0">
                <a:solidFill>
                  <a:srgbClr val="000000"/>
                </a:solidFill>
                <a:latin typeface="Times New Roman"/>
                <a:ea typeface="Times New Roman"/>
                <a:cs typeface="QCF2554"/>
              </a:rPr>
              <a:t> ﳅ </a:t>
            </a:r>
            <a:r>
              <a:rPr lang="ar-SA" b="1" dirty="0" err="1">
                <a:solidFill>
                  <a:srgbClr val="000000"/>
                </a:solidFill>
                <a:latin typeface="Times New Roman"/>
                <a:ea typeface="Times New Roman"/>
                <a:cs typeface="QCF2554"/>
              </a:rPr>
              <a:t>ﳆﳇ</a:t>
            </a:r>
            <a:r>
              <a:rPr lang="ar-SA" b="1" dirty="0">
                <a:solidFill>
                  <a:srgbClr val="000000"/>
                </a:solidFill>
                <a:latin typeface="Times New Roman"/>
                <a:ea typeface="Times New Roman"/>
                <a:cs typeface="QCF2554"/>
              </a:rPr>
              <a:t> ﳈ ﳉ</a:t>
            </a:r>
            <a:r>
              <a:rPr lang="ar-SA" b="1" dirty="0">
                <a:solidFill>
                  <a:srgbClr val="000000"/>
                </a:solidFill>
                <a:latin typeface="Times New Roman"/>
                <a:ea typeface="Times New Roman"/>
                <a:cs typeface="QCF2043"/>
              </a:rPr>
              <a:t> </a:t>
            </a:r>
            <a:r>
              <a:rPr lang="ar-IQ" b="1" dirty="0">
                <a:solidFill>
                  <a:srgbClr val="000000"/>
                </a:solidFill>
                <a:latin typeface="Times New Roman"/>
                <a:ea typeface="Times New Roman"/>
                <a:cs typeface="QCF2BSML"/>
              </a:rPr>
              <a:t>ﱠ</a:t>
            </a:r>
            <a:r>
              <a:rPr lang="ar-SA" dirty="0">
                <a:solidFill>
                  <a:srgbClr val="000000"/>
                </a:solidFill>
                <a:latin typeface="Times New Roman"/>
                <a:ea typeface="Times New Roman"/>
                <a:cs typeface="Simplified Arabic"/>
              </a:rPr>
              <a:t>، المنافقون: 4.</a:t>
            </a:r>
            <a:endParaRPr lang="en-US" dirty="0">
              <a:effectLst/>
              <a:latin typeface="Times New Roman"/>
              <a:ea typeface="Times New Roman"/>
            </a:endParaRPr>
          </a:p>
        </p:txBody>
      </p:sp>
      <p:sp>
        <p:nvSpPr>
          <p:cNvPr id="7" name="مربع نص 6"/>
          <p:cNvSpPr txBox="1"/>
          <p:nvPr/>
        </p:nvSpPr>
        <p:spPr>
          <a:xfrm>
            <a:off x="5519854" y="1131590"/>
            <a:ext cx="225060" cy="484746"/>
          </a:xfrm>
          <a:prstGeom prst="rect">
            <a:avLst/>
          </a:prstGeom>
          <a:noFill/>
        </p:spPr>
        <p:txBody>
          <a:bodyPr wrap="none" lIns="68579" tIns="34289" rIns="68579" bIns="34289" rtlCol="1">
            <a:spAutoFit/>
          </a:bodyPr>
          <a:lstStyle/>
          <a:p>
            <a:pPr defTabSz="342892"/>
            <a:r>
              <a:rPr lang="ar-AE" sz="2700" dirty="0" smtClean="0">
                <a:solidFill>
                  <a:prstClr val="black"/>
                </a:solidFill>
                <a:cs typeface="Akhbar MT" pitchFamily="2" charset="-78"/>
              </a:rPr>
              <a:t> </a:t>
            </a:r>
            <a:endParaRPr lang="ar-AE" sz="2700" dirty="0">
              <a:solidFill>
                <a:prstClr val="black"/>
              </a:solidFill>
              <a:cs typeface="Akhbar MT" pitchFamily="2" charset="-78"/>
            </a:endParaRPr>
          </a:p>
        </p:txBody>
      </p:sp>
      <p:sp>
        <p:nvSpPr>
          <p:cNvPr id="9" name="مربع نص 8"/>
          <p:cNvSpPr txBox="1"/>
          <p:nvPr/>
        </p:nvSpPr>
        <p:spPr>
          <a:xfrm>
            <a:off x="6548657" y="509865"/>
            <a:ext cx="2496186" cy="438580"/>
          </a:xfrm>
          <a:prstGeom prst="rect">
            <a:avLst/>
          </a:prstGeom>
          <a:effectLst>
            <a:glow rad="63500">
              <a:schemeClr val="accent1">
                <a:satMod val="175000"/>
                <a:alpha val="40000"/>
              </a:schemeClr>
            </a:glow>
          </a:effectLst>
        </p:spPr>
        <p:style>
          <a:lnRef idx="1">
            <a:schemeClr val="accent2"/>
          </a:lnRef>
          <a:fillRef idx="2">
            <a:schemeClr val="accent2"/>
          </a:fillRef>
          <a:effectRef idx="1">
            <a:schemeClr val="accent2"/>
          </a:effectRef>
          <a:fontRef idx="minor">
            <a:schemeClr val="dk1"/>
          </a:fontRef>
        </p:style>
        <p:txBody>
          <a:bodyPr wrap="square" lIns="68579" tIns="34289" rIns="68579" bIns="34289" rtlCol="1">
            <a:spAutoFit/>
          </a:bodyPr>
          <a:lstStyle/>
          <a:p>
            <a:pPr algn="ctr"/>
            <a:r>
              <a:rPr lang="ar-SA" sz="2400" dirty="0">
                <a:solidFill>
                  <a:srgbClr val="000000"/>
                </a:solidFill>
                <a:latin typeface="Times New Roman"/>
                <a:ea typeface="Times New Roman"/>
                <a:cs typeface="Monotype Koufi"/>
              </a:rPr>
              <a:t>فائدته والغاية منه</a:t>
            </a:r>
            <a:endParaRPr lang="en-US" sz="2400" dirty="0">
              <a:effectLst/>
              <a:latin typeface="Times New Roman"/>
              <a:ea typeface="Times New Roman"/>
            </a:endParaRPr>
          </a:p>
        </p:txBody>
      </p:sp>
      <p:sp>
        <p:nvSpPr>
          <p:cNvPr id="11" name="مربع نص 10"/>
          <p:cNvSpPr txBox="1"/>
          <p:nvPr/>
        </p:nvSpPr>
        <p:spPr>
          <a:xfrm>
            <a:off x="899592" y="2859782"/>
            <a:ext cx="8109426" cy="2162128"/>
          </a:xfrm>
          <a:prstGeom prst="rect">
            <a:avLst/>
          </a:prstGeom>
          <a:effectLst>
            <a:glow rad="139700">
              <a:schemeClr val="accent4">
                <a:satMod val="175000"/>
                <a:alpha val="40000"/>
              </a:schemeClr>
            </a:glow>
          </a:effectLst>
        </p:spPr>
        <p:style>
          <a:lnRef idx="1">
            <a:schemeClr val="accent4"/>
          </a:lnRef>
          <a:fillRef idx="2">
            <a:schemeClr val="accent4"/>
          </a:fillRef>
          <a:effectRef idx="1">
            <a:schemeClr val="accent4"/>
          </a:effectRef>
          <a:fontRef idx="minor">
            <a:schemeClr val="dk1"/>
          </a:fontRef>
        </p:style>
        <p:txBody>
          <a:bodyPr wrap="square" lIns="68579" tIns="34289" rIns="68579" bIns="34289" rtlCol="1">
            <a:spAutoFit/>
          </a:bodyPr>
          <a:lstStyle/>
          <a:p>
            <a:pPr algn="justLow"/>
            <a:r>
              <a:rPr lang="ar-SA" dirty="0">
                <a:solidFill>
                  <a:srgbClr val="000000"/>
                </a:solidFill>
                <a:latin typeface="Times New Roman"/>
                <a:ea typeface="Times New Roman"/>
                <a:cs typeface="Simplified Arabic"/>
              </a:rPr>
              <a:t>فهذه آية واحدة تصف الحالة النفسية للمنافقين، فلو قطعها القارئ هذا التقطيع فإن أثرها في النفس سيكون أعمق </a:t>
            </a:r>
            <a:r>
              <a:rPr lang="ar-SA" dirty="0" smtClean="0">
                <a:solidFill>
                  <a:srgbClr val="000000"/>
                </a:solidFill>
                <a:latin typeface="Times New Roman"/>
                <a:ea typeface="Times New Roman"/>
                <a:cs typeface="Simplified Arabic"/>
              </a:rPr>
              <a:t>وأبلغ</a:t>
            </a:r>
            <a:r>
              <a:rPr lang="ar-SA" baseline="30000" dirty="0" smtClean="0">
                <a:solidFill>
                  <a:srgbClr val="000000"/>
                </a:solidFill>
                <a:latin typeface="Times New Roman"/>
                <a:ea typeface="Times New Roman"/>
                <a:cs typeface="Simplified Arabic"/>
              </a:rPr>
              <a:t>(</a:t>
            </a:r>
            <a:r>
              <a:rPr lang="ar-IQ" baseline="30000" dirty="0" smtClean="0">
                <a:solidFill>
                  <a:srgbClr val="000000"/>
                </a:solidFill>
                <a:latin typeface="Times New Roman"/>
                <a:ea typeface="Times New Roman"/>
                <a:cs typeface="Simplified Arabic"/>
              </a:rPr>
              <a:t>1</a:t>
            </a:r>
            <a:r>
              <a:rPr lang="ar-SA" baseline="30000" dirty="0" smtClean="0">
                <a:solidFill>
                  <a:srgbClr val="000000"/>
                </a:solidFill>
                <a:latin typeface="Times New Roman"/>
                <a:ea typeface="Times New Roman"/>
                <a:cs typeface="Simplified Arabic"/>
              </a:rPr>
              <a:t>)</a:t>
            </a:r>
            <a:r>
              <a:rPr lang="ar-SA" dirty="0" smtClean="0">
                <a:solidFill>
                  <a:srgbClr val="000000"/>
                </a:solidFill>
                <a:latin typeface="Times New Roman"/>
                <a:ea typeface="Times New Roman"/>
                <a:cs typeface="Simplified Arabic"/>
              </a:rPr>
              <a:t>:</a:t>
            </a:r>
            <a:endParaRPr lang="en-US" dirty="0">
              <a:latin typeface="Times New Roman"/>
              <a:ea typeface="Times New Roman"/>
            </a:endParaRPr>
          </a:p>
          <a:p>
            <a:pPr algn="justLow"/>
            <a:r>
              <a:rPr lang="ar-SA" dirty="0">
                <a:solidFill>
                  <a:srgbClr val="000000"/>
                </a:solidFill>
                <a:latin typeface="Times New Roman"/>
                <a:ea typeface="Times New Roman"/>
                <a:cs typeface="Simplified Arabic"/>
              </a:rPr>
              <a:t>	</a:t>
            </a:r>
            <a:r>
              <a:rPr lang="ar-IQ" b="1" dirty="0">
                <a:solidFill>
                  <a:srgbClr val="000000"/>
                </a:solidFill>
                <a:latin typeface="Times New Roman"/>
                <a:ea typeface="Times New Roman"/>
                <a:cs typeface="QCF2BSML"/>
              </a:rPr>
              <a:t>ﱡ</a:t>
            </a:r>
            <a:r>
              <a:rPr lang="ar-IQ" b="1" dirty="0">
                <a:solidFill>
                  <a:srgbClr val="000000"/>
                </a:solidFill>
                <a:latin typeface="Times New Roman"/>
                <a:ea typeface="Times New Roman"/>
                <a:cs typeface="QCF2554"/>
              </a:rPr>
              <a:t> </a:t>
            </a:r>
            <a:r>
              <a:rPr lang="ar-SA" b="1" dirty="0">
                <a:solidFill>
                  <a:srgbClr val="000000"/>
                </a:solidFill>
                <a:latin typeface="Times New Roman"/>
                <a:ea typeface="Times New Roman"/>
                <a:cs typeface="QCF2554"/>
              </a:rPr>
              <a:t>ﲮ ﲯ ﲰ </a:t>
            </a:r>
            <a:r>
              <a:rPr lang="ar-SA" b="1" dirty="0" err="1">
                <a:solidFill>
                  <a:srgbClr val="000000"/>
                </a:solidFill>
                <a:latin typeface="Times New Roman"/>
                <a:ea typeface="Times New Roman"/>
                <a:cs typeface="QCF2554"/>
              </a:rPr>
              <a:t>ﲱﲲ</a:t>
            </a:r>
            <a:r>
              <a:rPr lang="ar-SA" b="1" dirty="0">
                <a:solidFill>
                  <a:srgbClr val="000000"/>
                </a:solidFill>
                <a:latin typeface="Times New Roman"/>
                <a:ea typeface="Times New Roman"/>
                <a:cs typeface="QCF2554"/>
              </a:rPr>
              <a:t>  </a:t>
            </a:r>
            <a:r>
              <a:rPr lang="ar-SA" b="1" dirty="0">
                <a:solidFill>
                  <a:srgbClr val="000000"/>
                </a:solidFill>
                <a:latin typeface="Times New Roman"/>
                <a:ea typeface="Times New Roman"/>
                <a:cs typeface="Simplified Arabic"/>
              </a:rPr>
              <a:t>*</a:t>
            </a:r>
            <a:r>
              <a:rPr lang="ar-SA" b="1" dirty="0">
                <a:solidFill>
                  <a:srgbClr val="000000"/>
                </a:solidFill>
                <a:latin typeface="Times New Roman"/>
                <a:ea typeface="Times New Roman"/>
                <a:cs typeface="QCF2554"/>
              </a:rPr>
              <a:t> ﲳ ﲴ ﲵ </a:t>
            </a:r>
            <a:r>
              <a:rPr lang="ar-SA" b="1" dirty="0" err="1">
                <a:solidFill>
                  <a:srgbClr val="000000"/>
                </a:solidFill>
                <a:latin typeface="Times New Roman"/>
                <a:ea typeface="Times New Roman"/>
                <a:cs typeface="QCF2554"/>
              </a:rPr>
              <a:t>ﲶﲷ</a:t>
            </a:r>
            <a:r>
              <a:rPr lang="ar-SA" dirty="0">
                <a:solidFill>
                  <a:srgbClr val="000000"/>
                </a:solidFill>
                <a:latin typeface="Times New Roman"/>
                <a:ea typeface="Times New Roman"/>
                <a:cs typeface="Simplified Arabic"/>
              </a:rPr>
              <a:t> </a:t>
            </a:r>
            <a:r>
              <a:rPr lang="ar-SA" b="1" dirty="0">
                <a:solidFill>
                  <a:srgbClr val="000000"/>
                </a:solidFill>
                <a:latin typeface="Times New Roman"/>
                <a:ea typeface="Times New Roman"/>
                <a:cs typeface="Simplified Arabic"/>
              </a:rPr>
              <a:t>*</a:t>
            </a:r>
            <a:r>
              <a:rPr lang="ar-SA" b="1" dirty="0">
                <a:solidFill>
                  <a:srgbClr val="000000"/>
                </a:solidFill>
                <a:latin typeface="Times New Roman"/>
                <a:ea typeface="Times New Roman"/>
                <a:cs typeface="QCF2554"/>
              </a:rPr>
              <a:t> ﲸ ﲹ ﲺ</a:t>
            </a:r>
            <a:r>
              <a:rPr lang="ar-SA" b="1" dirty="0">
                <a:solidFill>
                  <a:srgbClr val="000000"/>
                </a:solidFill>
                <a:latin typeface="Times New Roman"/>
                <a:ea typeface="Times New Roman"/>
                <a:cs typeface="Simplified Arabic"/>
              </a:rPr>
              <a:t>*</a:t>
            </a:r>
            <a:r>
              <a:rPr lang="ar-SA" b="1" dirty="0">
                <a:solidFill>
                  <a:srgbClr val="000000"/>
                </a:solidFill>
                <a:latin typeface="Times New Roman"/>
                <a:ea typeface="Times New Roman"/>
                <a:cs typeface="QCF2554"/>
              </a:rPr>
              <a:t> ﲼ ﲽ  ﲾ </a:t>
            </a:r>
            <a:r>
              <a:rPr lang="ar-SA" b="1" dirty="0" err="1">
                <a:solidFill>
                  <a:srgbClr val="000000"/>
                </a:solidFill>
                <a:latin typeface="Times New Roman"/>
                <a:ea typeface="Times New Roman"/>
                <a:cs typeface="QCF2554"/>
              </a:rPr>
              <a:t>ﲿﳀ</a:t>
            </a:r>
            <a:r>
              <a:rPr lang="ar-SA" b="1" dirty="0">
                <a:solidFill>
                  <a:srgbClr val="000000"/>
                </a:solidFill>
                <a:latin typeface="Times New Roman"/>
                <a:ea typeface="Times New Roman"/>
                <a:cs typeface="QCF2554"/>
              </a:rPr>
              <a:t> </a:t>
            </a:r>
            <a:r>
              <a:rPr lang="ar-SA" b="1" dirty="0">
                <a:solidFill>
                  <a:srgbClr val="000000"/>
                </a:solidFill>
                <a:latin typeface="Times New Roman"/>
                <a:ea typeface="Times New Roman"/>
                <a:cs typeface="Simplified Arabic"/>
              </a:rPr>
              <a:t>* </a:t>
            </a:r>
            <a:r>
              <a:rPr lang="ar-SA" b="1" dirty="0">
                <a:solidFill>
                  <a:srgbClr val="000000"/>
                </a:solidFill>
                <a:latin typeface="Times New Roman"/>
                <a:ea typeface="Times New Roman"/>
                <a:cs typeface="QCF2554"/>
              </a:rPr>
              <a:t>ﳁ ﳂ ﳃ</a:t>
            </a:r>
            <a:r>
              <a:rPr lang="ar-SA" b="1" dirty="0">
                <a:solidFill>
                  <a:srgbClr val="000000"/>
                </a:solidFill>
                <a:latin typeface="Times New Roman"/>
                <a:ea typeface="Times New Roman"/>
                <a:cs typeface="Simplified Arabic"/>
              </a:rPr>
              <a:t>*</a:t>
            </a:r>
            <a:r>
              <a:rPr lang="ar-SA" b="1" dirty="0">
                <a:solidFill>
                  <a:srgbClr val="000000"/>
                </a:solidFill>
                <a:latin typeface="Times New Roman"/>
                <a:ea typeface="Times New Roman"/>
                <a:cs typeface="QCF2554"/>
              </a:rPr>
              <a:t> </a:t>
            </a:r>
            <a:r>
              <a:rPr lang="ar-SA" b="1" dirty="0" err="1">
                <a:solidFill>
                  <a:srgbClr val="000000"/>
                </a:solidFill>
                <a:latin typeface="Times New Roman"/>
                <a:ea typeface="Times New Roman"/>
                <a:cs typeface="QCF2554"/>
              </a:rPr>
              <a:t>ﳃﳄ</a:t>
            </a:r>
            <a:r>
              <a:rPr lang="ar-SA" b="1" dirty="0">
                <a:solidFill>
                  <a:srgbClr val="000000"/>
                </a:solidFill>
                <a:latin typeface="Times New Roman"/>
                <a:ea typeface="Times New Roman"/>
                <a:cs typeface="QCF2554"/>
              </a:rPr>
              <a:t> ﳅ </a:t>
            </a:r>
            <a:r>
              <a:rPr lang="ar-SA" b="1" dirty="0" err="1">
                <a:solidFill>
                  <a:srgbClr val="000000"/>
                </a:solidFill>
                <a:latin typeface="Times New Roman"/>
                <a:ea typeface="Times New Roman"/>
                <a:cs typeface="QCF2554"/>
              </a:rPr>
              <a:t>ﳆﳇ</a:t>
            </a:r>
            <a:r>
              <a:rPr lang="ar-SA" b="1" dirty="0">
                <a:solidFill>
                  <a:srgbClr val="000000"/>
                </a:solidFill>
                <a:latin typeface="Times New Roman"/>
                <a:ea typeface="Times New Roman"/>
                <a:cs typeface="QCF2554"/>
              </a:rPr>
              <a:t> ﳈ ﳉ</a:t>
            </a:r>
            <a:r>
              <a:rPr lang="ar-SA" b="1" dirty="0">
                <a:solidFill>
                  <a:srgbClr val="000000"/>
                </a:solidFill>
                <a:latin typeface="Times New Roman"/>
                <a:ea typeface="Times New Roman"/>
                <a:cs typeface="QCF2043"/>
              </a:rPr>
              <a:t> </a:t>
            </a:r>
            <a:r>
              <a:rPr lang="ar-IQ" b="1" dirty="0">
                <a:solidFill>
                  <a:srgbClr val="000000"/>
                </a:solidFill>
                <a:latin typeface="Times New Roman"/>
                <a:ea typeface="Times New Roman"/>
                <a:cs typeface="QCF2BSML"/>
              </a:rPr>
              <a:t>ﱠ</a:t>
            </a:r>
            <a:endParaRPr lang="en-US" dirty="0">
              <a:latin typeface="Times New Roman"/>
              <a:ea typeface="Times New Roman"/>
            </a:endParaRPr>
          </a:p>
          <a:p>
            <a:pPr algn="justLow"/>
            <a:r>
              <a:rPr lang="ar-SA" dirty="0">
                <a:solidFill>
                  <a:srgbClr val="000000"/>
                </a:solidFill>
                <a:latin typeface="Times New Roman"/>
                <a:ea typeface="Times New Roman"/>
                <a:cs typeface="Simplified Arabic"/>
              </a:rPr>
              <a:t>	ففهم المعاني القرآنية واستيعاب مقاصد الآيات مهمة لقارئ القرآن فيعرف أين يقف ومن أين يبتدئ لكي يكون هناك شيء من الملازمة بين المعنى والصوت المعبّر عنه</a:t>
            </a:r>
            <a:r>
              <a:rPr lang="ar-SA" dirty="0" smtClean="0">
                <a:solidFill>
                  <a:srgbClr val="000000"/>
                </a:solidFill>
                <a:latin typeface="Times New Roman"/>
                <a:ea typeface="Times New Roman"/>
                <a:cs typeface="Simplified Arabic"/>
              </a:rPr>
              <a:t>.</a:t>
            </a:r>
            <a:endParaRPr lang="ar-IQ" dirty="0" smtClean="0">
              <a:solidFill>
                <a:srgbClr val="000000"/>
              </a:solidFill>
              <a:latin typeface="Times New Roman"/>
              <a:ea typeface="Times New Roman"/>
              <a:cs typeface="Simplified Arabic"/>
            </a:endParaRPr>
          </a:p>
          <a:p>
            <a:pPr algn="justLow"/>
            <a:endParaRPr lang="en-US" sz="1400" dirty="0">
              <a:latin typeface="Times New Roman"/>
              <a:ea typeface="Times New Roman"/>
            </a:endParaRPr>
          </a:p>
          <a:p>
            <a:pPr algn="justLow"/>
            <a:r>
              <a:rPr lang="ar-IQ" sz="1400" baseline="30000" dirty="0" smtClean="0">
                <a:latin typeface="Times New Roman"/>
                <a:ea typeface="Times New Roman"/>
                <a:cs typeface="Simplified Arabic"/>
              </a:rPr>
              <a:t>(1)</a:t>
            </a:r>
            <a:r>
              <a:rPr lang="ar-IQ" sz="1400" dirty="0" smtClean="0">
                <a:latin typeface="Times New Roman"/>
                <a:ea typeface="Times New Roman"/>
                <a:cs typeface="Simplified Arabic"/>
              </a:rPr>
              <a:t> </a:t>
            </a:r>
            <a:r>
              <a:rPr lang="ar-SA" sz="1400" dirty="0" smtClean="0">
                <a:latin typeface="Times New Roman"/>
                <a:ea typeface="Times New Roman"/>
                <a:cs typeface="Simplified Arabic"/>
              </a:rPr>
              <a:t>  </a:t>
            </a:r>
            <a:r>
              <a:rPr lang="ar-SA" sz="1400" dirty="0">
                <a:latin typeface="Times New Roman"/>
                <a:ea typeface="Times New Roman"/>
                <a:cs typeface="Simplified Arabic"/>
              </a:rPr>
              <a:t>ينظر: كيف تقرأ القرآن: 117.</a:t>
            </a:r>
            <a:endParaRPr lang="en-US" sz="1400" dirty="0">
              <a:effectLst/>
              <a:latin typeface="Times New Roman"/>
              <a:ea typeface="Times New Roman"/>
            </a:endParaRPr>
          </a:p>
        </p:txBody>
      </p:sp>
    </p:spTree>
    <p:extLst>
      <p:ext uri="{BB962C8B-B14F-4D97-AF65-F5344CB8AC3E}">
        <p14:creationId xmlns:p14="http://schemas.microsoft.com/office/powerpoint/2010/main" val="11279463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5" presetClass="entr" presetSubtype="0"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p:cTn id="13" dur="500" decel="50000" fill="hold">
                                          <p:stCondLst>
                                            <p:cond delay="0"/>
                                          </p:stCondLst>
                                        </p:cTn>
                                        <p:tgtEl>
                                          <p:spTgt spid="7"/>
                                        </p:tgtEl>
                                        <p:attrNameLst>
                                          <p:attrName>style.rotation</p:attrName>
                                        </p:attrNameLst>
                                      </p:cBhvr>
                                      <p:tavLst>
                                        <p:tav tm="0">
                                          <p:val>
                                            <p:fltVal val="-90"/>
                                          </p:val>
                                        </p:tav>
                                        <p:tav tm="100000">
                                          <p:val>
                                            <p:fltVal val="0"/>
                                          </p:val>
                                        </p:tav>
                                      </p:tavLst>
                                    </p:anim>
                                    <p:anim calcmode="lin" valueType="num">
                                      <p:cBhvr>
                                        <p:cTn id="14" dur="500" decel="50000" fill="hold">
                                          <p:stCondLst>
                                            <p:cond delay="0"/>
                                          </p:stCondLst>
                                        </p:cTn>
                                        <p:tgtEl>
                                          <p:spTgt spid="7"/>
                                        </p:tgtEl>
                                        <p:attrNameLst>
                                          <p:attrName>ppt_w</p:attrName>
                                        </p:attrNameLst>
                                      </p:cBhvr>
                                      <p:tavLst>
                                        <p:tav tm="0">
                                          <p:val>
                                            <p:strVal val="#ppt_w"/>
                                          </p:val>
                                        </p:tav>
                                        <p:tav tm="100000">
                                          <p:val>
                                            <p:strVal val="#ppt_w*.05"/>
                                          </p:val>
                                        </p:tav>
                                      </p:tavLst>
                                    </p:anim>
                                    <p:anim calcmode="lin" valueType="num">
                                      <p:cBhvr>
                                        <p:cTn id="15" dur="500" accel="50000" fill="hold">
                                          <p:stCondLst>
                                            <p:cond delay="500"/>
                                          </p:stCondLst>
                                        </p:cTn>
                                        <p:tgtEl>
                                          <p:spTgt spid="7"/>
                                        </p:tgtEl>
                                        <p:attrNameLst>
                                          <p:attrName>ppt_w</p:attrName>
                                        </p:attrNameLst>
                                      </p:cBhvr>
                                      <p:tavLst>
                                        <p:tav tm="0">
                                          <p:val>
                                            <p:strVal val="#ppt_w*.05"/>
                                          </p:val>
                                        </p:tav>
                                        <p:tav tm="100000">
                                          <p:val>
                                            <p:strVal val="#ppt_w"/>
                                          </p:val>
                                        </p:tav>
                                      </p:tavLst>
                                    </p:anim>
                                    <p:anim calcmode="lin" valueType="num">
                                      <p:cBhvr>
                                        <p:cTn id="16" dur="1000" fill="hold"/>
                                        <p:tgtEl>
                                          <p:spTgt spid="7"/>
                                        </p:tgtEl>
                                        <p:attrNameLst>
                                          <p:attrName>ppt_h</p:attrName>
                                        </p:attrNameLst>
                                      </p:cBhvr>
                                      <p:tavLst>
                                        <p:tav tm="0">
                                          <p:val>
                                            <p:strVal val="#ppt_h"/>
                                          </p:val>
                                        </p:tav>
                                        <p:tav tm="100000">
                                          <p:val>
                                            <p:strVal val="#ppt_h"/>
                                          </p:val>
                                        </p:tav>
                                      </p:tavLst>
                                    </p:anim>
                                    <p:anim calcmode="lin" valueType="num">
                                      <p:cBhvr>
                                        <p:cTn id="17" dur="500" decel="50000" fill="hold">
                                          <p:stCondLst>
                                            <p:cond delay="0"/>
                                          </p:stCondLst>
                                        </p:cTn>
                                        <p:tgtEl>
                                          <p:spTgt spid="7"/>
                                        </p:tgtEl>
                                        <p:attrNameLst>
                                          <p:attrName>ppt_x</p:attrName>
                                        </p:attrNameLst>
                                      </p:cBhvr>
                                      <p:tavLst>
                                        <p:tav tm="0">
                                          <p:val>
                                            <p:strVal val="#ppt_x+.4"/>
                                          </p:val>
                                        </p:tav>
                                        <p:tav tm="100000">
                                          <p:val>
                                            <p:strVal val="#ppt_x"/>
                                          </p:val>
                                        </p:tav>
                                      </p:tavLst>
                                    </p:anim>
                                    <p:anim calcmode="lin" valueType="num">
                                      <p:cBhvr>
                                        <p:cTn id="18" dur="500" decel="50000" fill="hold">
                                          <p:stCondLst>
                                            <p:cond delay="0"/>
                                          </p:stCondLst>
                                        </p:cTn>
                                        <p:tgtEl>
                                          <p:spTgt spid="7"/>
                                        </p:tgtEl>
                                        <p:attrNameLst>
                                          <p:attrName>ppt_y</p:attrName>
                                        </p:attrNameLst>
                                      </p:cBhvr>
                                      <p:tavLst>
                                        <p:tav tm="0">
                                          <p:val>
                                            <p:strVal val="#ppt_y-.2"/>
                                          </p:val>
                                        </p:tav>
                                        <p:tav tm="100000">
                                          <p:val>
                                            <p:strVal val="#ppt_y+.1"/>
                                          </p:val>
                                        </p:tav>
                                      </p:tavLst>
                                    </p:anim>
                                    <p:anim calcmode="lin" valueType="num">
                                      <p:cBhvr>
                                        <p:cTn id="19" dur="500" accel="50000" fill="hold">
                                          <p:stCondLst>
                                            <p:cond delay="500"/>
                                          </p:stCondLst>
                                        </p:cTn>
                                        <p:tgtEl>
                                          <p:spTgt spid="7"/>
                                        </p:tgtEl>
                                        <p:attrNameLst>
                                          <p:attrName>ppt_y</p:attrName>
                                        </p:attrNameLst>
                                      </p:cBhvr>
                                      <p:tavLst>
                                        <p:tav tm="0">
                                          <p:val>
                                            <p:strVal val="#ppt_y+.1"/>
                                          </p:val>
                                        </p:tav>
                                        <p:tav tm="100000">
                                          <p:val>
                                            <p:strVal val="#ppt_y"/>
                                          </p:val>
                                        </p:tav>
                                      </p:tavLst>
                                    </p:anim>
                                    <p:animEffect transition="in" filter="fade">
                                      <p:cBhvr>
                                        <p:cTn id="20" dur="1000" decel="50000">
                                          <p:stCondLst>
                                            <p:cond delay="0"/>
                                          </p:stCondLst>
                                        </p:cTn>
                                        <p:tgtEl>
                                          <p:spTgt spid="7"/>
                                        </p:tgtEl>
                                      </p:cBhvr>
                                    </p:animEffect>
                                  </p:childTnLst>
                                </p:cTn>
                              </p:par>
                            </p:childTnLst>
                          </p:cTn>
                        </p:par>
                      </p:childTnLst>
                    </p:cTn>
                  </p:par>
                  <p:par>
                    <p:cTn id="21" fill="hold">
                      <p:stCondLst>
                        <p:cond delay="indefinite"/>
                      </p:stCondLst>
                      <p:childTnLst>
                        <p:par>
                          <p:cTn id="22" fill="hold">
                            <p:stCondLst>
                              <p:cond delay="0"/>
                            </p:stCondLst>
                            <p:childTnLst>
                              <p:par>
                                <p:cTn id="23" presetID="52" presetClass="entr" presetSubtype="0" fill="hold" grpId="0" nodeType="clickEffect">
                                  <p:stCondLst>
                                    <p:cond delay="0"/>
                                  </p:stCondLst>
                                  <p:iterate type="wd">
                                    <p:tmPct val="10000"/>
                                  </p:iterate>
                                  <p:childTnLst>
                                    <p:set>
                                      <p:cBhvr>
                                        <p:cTn id="24" dur="1" fill="hold">
                                          <p:stCondLst>
                                            <p:cond delay="0"/>
                                          </p:stCondLst>
                                        </p:cTn>
                                        <p:tgtEl>
                                          <p:spTgt spid="6"/>
                                        </p:tgtEl>
                                        <p:attrNameLst>
                                          <p:attrName>style.visibility</p:attrName>
                                        </p:attrNameLst>
                                      </p:cBhvr>
                                      <p:to>
                                        <p:strVal val="visible"/>
                                      </p:to>
                                    </p:set>
                                    <p:animScale>
                                      <p:cBhvr>
                                        <p:cTn id="25" dur="1000" decel="50000" fill="hold">
                                          <p:stCondLst>
                                            <p:cond delay="0"/>
                                          </p:stCondLst>
                                        </p:cTn>
                                        <p:tgtEl>
                                          <p:spTgt spid="6"/>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6" dur="1000" decel="50000" fill="hold">
                                          <p:stCondLst>
                                            <p:cond delay="0"/>
                                          </p:stCondLst>
                                        </p:cTn>
                                        <p:tgtEl>
                                          <p:spTgt spid="6"/>
                                        </p:tgtEl>
                                        <p:attrNameLst>
                                          <p:attrName>ppt_x</p:attrName>
                                          <p:attrName>ppt_y</p:attrName>
                                        </p:attrNameLst>
                                      </p:cBhvr>
                                    </p:animMotion>
                                    <p:animEffect transition="in" filter="fade">
                                      <p:cBhvr>
                                        <p:cTn id="27" dur="1000"/>
                                        <p:tgtEl>
                                          <p:spTgt spid="6"/>
                                        </p:tgtEl>
                                      </p:cBhvr>
                                    </p:animEffect>
                                  </p:childTnLst>
                                </p:cTn>
                              </p:par>
                            </p:childTnLst>
                          </p:cTn>
                        </p:par>
                      </p:childTnLst>
                    </p:cTn>
                  </p:par>
                  <p:par>
                    <p:cTn id="28" fill="hold">
                      <p:stCondLst>
                        <p:cond delay="indefinite"/>
                      </p:stCondLst>
                      <p:childTnLst>
                        <p:par>
                          <p:cTn id="29" fill="hold">
                            <p:stCondLst>
                              <p:cond delay="0"/>
                            </p:stCondLst>
                            <p:childTnLst>
                              <p:par>
                                <p:cTn id="30" presetID="52" presetClass="entr" presetSubtype="0" fill="hold" grpId="0" nodeType="clickEffect">
                                  <p:stCondLst>
                                    <p:cond delay="0"/>
                                  </p:stCondLst>
                                  <p:iterate type="wd">
                                    <p:tmPct val="10000"/>
                                  </p:iterate>
                                  <p:childTnLst>
                                    <p:set>
                                      <p:cBhvr>
                                        <p:cTn id="31" dur="1" fill="hold">
                                          <p:stCondLst>
                                            <p:cond delay="0"/>
                                          </p:stCondLst>
                                        </p:cTn>
                                        <p:tgtEl>
                                          <p:spTgt spid="9"/>
                                        </p:tgtEl>
                                        <p:attrNameLst>
                                          <p:attrName>style.visibility</p:attrName>
                                        </p:attrNameLst>
                                      </p:cBhvr>
                                      <p:to>
                                        <p:strVal val="visible"/>
                                      </p:to>
                                    </p:set>
                                    <p:animScale>
                                      <p:cBhvr>
                                        <p:cTn id="32" dur="1000" decel="50000" fill="hold">
                                          <p:stCondLst>
                                            <p:cond delay="0"/>
                                          </p:stCondLst>
                                        </p:cTn>
                                        <p:tgtEl>
                                          <p:spTgt spid="9"/>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33" dur="1000" decel="50000" fill="hold">
                                          <p:stCondLst>
                                            <p:cond delay="0"/>
                                          </p:stCondLst>
                                        </p:cTn>
                                        <p:tgtEl>
                                          <p:spTgt spid="9"/>
                                        </p:tgtEl>
                                        <p:attrNameLst>
                                          <p:attrName>ppt_x</p:attrName>
                                          <p:attrName>ppt_y</p:attrName>
                                        </p:attrNameLst>
                                      </p:cBhvr>
                                    </p:animMotion>
                                    <p:animEffect transition="in" filter="fade">
                                      <p:cBhvr>
                                        <p:cTn id="34" dur="1000"/>
                                        <p:tgtEl>
                                          <p:spTgt spid="9"/>
                                        </p:tgtEl>
                                      </p:cBhvr>
                                    </p:animEffect>
                                  </p:childTnLst>
                                </p:cTn>
                              </p:par>
                            </p:childTnLst>
                          </p:cTn>
                        </p:par>
                      </p:childTnLst>
                    </p:cTn>
                  </p:par>
                  <p:par>
                    <p:cTn id="35" fill="hold">
                      <p:stCondLst>
                        <p:cond delay="indefinite"/>
                      </p:stCondLst>
                      <p:childTnLst>
                        <p:par>
                          <p:cTn id="36" fill="hold">
                            <p:stCondLst>
                              <p:cond delay="0"/>
                            </p:stCondLst>
                            <p:childTnLst>
                              <p:par>
                                <p:cTn id="37" presetID="52" presetClass="entr" presetSubtype="0" fill="hold" grpId="0" nodeType="clickEffect">
                                  <p:stCondLst>
                                    <p:cond delay="0"/>
                                  </p:stCondLst>
                                  <p:iterate type="wd">
                                    <p:tmPct val="10000"/>
                                  </p:iterate>
                                  <p:childTnLst>
                                    <p:set>
                                      <p:cBhvr>
                                        <p:cTn id="38" dur="1" fill="hold">
                                          <p:stCondLst>
                                            <p:cond delay="0"/>
                                          </p:stCondLst>
                                        </p:cTn>
                                        <p:tgtEl>
                                          <p:spTgt spid="11"/>
                                        </p:tgtEl>
                                        <p:attrNameLst>
                                          <p:attrName>style.visibility</p:attrName>
                                        </p:attrNameLst>
                                      </p:cBhvr>
                                      <p:to>
                                        <p:strVal val="visible"/>
                                      </p:to>
                                    </p:set>
                                    <p:animScale>
                                      <p:cBhvr>
                                        <p:cTn id="39" dur="1000" decel="50000" fill="hold">
                                          <p:stCondLst>
                                            <p:cond delay="0"/>
                                          </p:stCondLst>
                                        </p:cTn>
                                        <p:tgtEl>
                                          <p:spTgt spid="11"/>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40" dur="1000" decel="50000" fill="hold">
                                          <p:stCondLst>
                                            <p:cond delay="0"/>
                                          </p:stCondLst>
                                        </p:cTn>
                                        <p:tgtEl>
                                          <p:spTgt spid="11"/>
                                        </p:tgtEl>
                                        <p:attrNameLst>
                                          <p:attrName>ppt_x</p:attrName>
                                          <p:attrName>ppt_y</p:attrName>
                                        </p:attrNameLst>
                                      </p:cBhvr>
                                    </p:animMotion>
                                    <p:animEffect transition="in" filter="fade">
                                      <p:cBhvr>
                                        <p:cTn id="41" dur="1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P spid="7" grpId="0"/>
      <p:bldP spid="9" grpId="0" animBg="1"/>
      <p:bldP spid="11"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رقم الشريحة 2"/>
          <p:cNvSpPr>
            <a:spLocks noGrp="1"/>
          </p:cNvSpPr>
          <p:nvPr>
            <p:ph type="sldNum" sz="quarter" idx="12"/>
          </p:nvPr>
        </p:nvSpPr>
        <p:spPr/>
        <p:txBody>
          <a:bodyPr/>
          <a:lstStyle/>
          <a:p>
            <a:fld id="{D57F1E4F-1CFF-5643-939E-217C01CDF565}" type="slidenum">
              <a:rPr lang="en-US" smtClean="0"/>
              <a:pPr/>
              <a:t>3</a:t>
            </a:fld>
            <a:endParaRPr lang="en-US" dirty="0"/>
          </a:p>
        </p:txBody>
      </p:sp>
      <p:sp>
        <p:nvSpPr>
          <p:cNvPr id="5" name="مربع نص 4"/>
          <p:cNvSpPr txBox="1"/>
          <p:nvPr/>
        </p:nvSpPr>
        <p:spPr>
          <a:xfrm>
            <a:off x="1944910" y="699542"/>
            <a:ext cx="6753268" cy="3198309"/>
          </a:xfrm>
          <a:prstGeom prst="rect">
            <a:avLst/>
          </a:prstGeom>
          <a:effectLst>
            <a:glow rad="139700">
              <a:schemeClr val="accent4">
                <a:satMod val="175000"/>
                <a:alpha val="40000"/>
              </a:schemeClr>
            </a:glow>
          </a:effectLst>
        </p:spPr>
        <p:style>
          <a:lnRef idx="1">
            <a:schemeClr val="accent4"/>
          </a:lnRef>
          <a:fillRef idx="2">
            <a:schemeClr val="accent4"/>
          </a:fillRef>
          <a:effectRef idx="1">
            <a:schemeClr val="accent4"/>
          </a:effectRef>
          <a:fontRef idx="minor">
            <a:schemeClr val="dk1"/>
          </a:fontRef>
        </p:style>
        <p:txBody>
          <a:bodyPr wrap="square" lIns="68579" tIns="34289" rIns="68579" bIns="34289" rtlCol="1">
            <a:spAutoFit/>
          </a:bodyPr>
          <a:lstStyle/>
          <a:p>
            <a:pPr algn="justLow"/>
            <a:r>
              <a:rPr lang="ar-SA" dirty="0">
                <a:solidFill>
                  <a:srgbClr val="000000"/>
                </a:solidFill>
                <a:latin typeface="Times New Roman"/>
                <a:ea typeface="Times New Roman"/>
                <a:cs typeface="Simplified Arabic"/>
              </a:rPr>
              <a:t>	القرآن الكريم كله تام حسن، فالوقف شرعاً جائز في أي موضع منه ما لم يؤدِ إلى تغيير المعنى أو خفائه. وثبت في الحديث الشريف الوارد عن أم المؤمنين أم سلمة  أنها قالت كان النبي </a:t>
            </a:r>
            <a:r>
              <a:rPr lang="ar-IQ" dirty="0">
                <a:solidFill>
                  <a:srgbClr val="000000"/>
                </a:solidFill>
                <a:latin typeface="Simplified Arabic"/>
                <a:ea typeface="Times New Roman"/>
                <a:cs typeface="Simplified Arabic"/>
              </a:rPr>
              <a:t>(</a:t>
            </a:r>
            <a:r>
              <a:rPr lang="ar-IQ" dirty="0">
                <a:solidFill>
                  <a:srgbClr val="000000"/>
                </a:solidFill>
                <a:latin typeface="Cambria Math"/>
                <a:ea typeface="Times New Roman"/>
                <a:cs typeface="Simplified Arabic"/>
                <a:sym typeface="V_Symbols"/>
              </a:rPr>
              <a:t></a:t>
            </a:r>
            <a:r>
              <a:rPr lang="ar-IQ" dirty="0">
                <a:solidFill>
                  <a:srgbClr val="000000"/>
                </a:solidFill>
                <a:latin typeface="Simplified Arabic"/>
                <a:ea typeface="Times New Roman"/>
                <a:cs typeface="Simplified Arabic"/>
              </a:rPr>
              <a:t>)</a:t>
            </a:r>
            <a:r>
              <a:rPr lang="ar-IQ" dirty="0">
                <a:solidFill>
                  <a:srgbClr val="000000"/>
                </a:solidFill>
                <a:latin typeface="Times New Roman"/>
                <a:ea typeface="Times New Roman"/>
                <a:cs typeface="Simplified Arabic"/>
              </a:rPr>
              <a:t> </a:t>
            </a:r>
            <a:r>
              <a:rPr lang="ar-SA" dirty="0">
                <a:solidFill>
                  <a:srgbClr val="000000"/>
                </a:solidFill>
                <a:latin typeface="Times New Roman"/>
                <a:ea typeface="Times New Roman"/>
                <a:cs typeface="Simplified Arabic"/>
              </a:rPr>
              <a:t>يقطع قراءته آية </a:t>
            </a:r>
            <a:r>
              <a:rPr lang="ar-SA" dirty="0" smtClean="0">
                <a:solidFill>
                  <a:srgbClr val="000000"/>
                </a:solidFill>
                <a:latin typeface="Times New Roman"/>
                <a:ea typeface="Times New Roman"/>
                <a:cs typeface="Simplified Arabic"/>
              </a:rPr>
              <a:t>آية</a:t>
            </a:r>
            <a:r>
              <a:rPr lang="ar-SA" baseline="30000" dirty="0" smtClean="0">
                <a:solidFill>
                  <a:srgbClr val="000000"/>
                </a:solidFill>
                <a:latin typeface="Times New Roman"/>
                <a:ea typeface="Times New Roman"/>
                <a:cs typeface="Simplified Arabic"/>
              </a:rPr>
              <a:t>(</a:t>
            </a:r>
            <a:r>
              <a:rPr lang="ar-IQ" baseline="30000" dirty="0" smtClean="0">
                <a:solidFill>
                  <a:srgbClr val="000000"/>
                </a:solidFill>
                <a:latin typeface="Times New Roman"/>
                <a:ea typeface="Times New Roman"/>
                <a:cs typeface="Simplified Arabic"/>
              </a:rPr>
              <a:t>1</a:t>
            </a:r>
            <a:r>
              <a:rPr lang="ar-SA" baseline="30000" dirty="0" smtClean="0">
                <a:solidFill>
                  <a:srgbClr val="000000"/>
                </a:solidFill>
                <a:latin typeface="Times New Roman"/>
                <a:ea typeface="Times New Roman"/>
                <a:cs typeface="Simplified Arabic"/>
              </a:rPr>
              <a:t>)</a:t>
            </a:r>
            <a:r>
              <a:rPr lang="ar-SA" dirty="0" smtClean="0">
                <a:solidFill>
                  <a:srgbClr val="000000"/>
                </a:solidFill>
                <a:latin typeface="Times New Roman"/>
                <a:ea typeface="Times New Roman"/>
                <a:cs typeface="Simplified Arabic"/>
              </a:rPr>
              <a:t>.</a:t>
            </a:r>
            <a:endParaRPr lang="en-US" dirty="0">
              <a:latin typeface="Times New Roman"/>
              <a:ea typeface="Times New Roman"/>
            </a:endParaRPr>
          </a:p>
          <a:p>
            <a:pPr algn="justLow"/>
            <a:r>
              <a:rPr lang="ar-SA" dirty="0">
                <a:solidFill>
                  <a:srgbClr val="000000"/>
                </a:solidFill>
                <a:latin typeface="Times New Roman"/>
                <a:ea typeface="Times New Roman"/>
                <a:cs typeface="Simplified Arabic"/>
              </a:rPr>
              <a:t>	وأختلفت الآراء في الوقف والإبتداء باعتبار أقسامه أقساماً عدة ومن أشهرها التقسيم الرباعي لأنه مذهب أكثر القراء، أما الابتداء فليس كالوقف: إختياري واضطراري، بل هو اختياري دائماً. وقالوا في أقسامه كأقسام الوقف </a:t>
            </a:r>
            <a:r>
              <a:rPr lang="ar-SA" dirty="0" smtClean="0">
                <a:solidFill>
                  <a:srgbClr val="000000"/>
                </a:solidFill>
                <a:latin typeface="Times New Roman"/>
                <a:ea typeface="Times New Roman"/>
                <a:cs typeface="Simplified Arabic"/>
              </a:rPr>
              <a:t>الأربعة</a:t>
            </a:r>
            <a:r>
              <a:rPr lang="ar-SA" baseline="30000" dirty="0" smtClean="0">
                <a:solidFill>
                  <a:srgbClr val="000000"/>
                </a:solidFill>
                <a:latin typeface="Times New Roman"/>
                <a:ea typeface="Times New Roman"/>
                <a:cs typeface="Simplified Arabic"/>
              </a:rPr>
              <a:t>(</a:t>
            </a:r>
            <a:r>
              <a:rPr lang="ar-IQ" baseline="30000" dirty="0" smtClean="0">
                <a:solidFill>
                  <a:srgbClr val="000000"/>
                </a:solidFill>
                <a:latin typeface="Times New Roman"/>
                <a:ea typeface="Times New Roman"/>
                <a:cs typeface="Simplified Arabic"/>
              </a:rPr>
              <a:t>2</a:t>
            </a:r>
            <a:r>
              <a:rPr lang="ar-SA" baseline="30000" dirty="0" smtClean="0">
                <a:solidFill>
                  <a:srgbClr val="000000"/>
                </a:solidFill>
                <a:latin typeface="Times New Roman"/>
                <a:ea typeface="Times New Roman"/>
                <a:cs typeface="Simplified Arabic"/>
              </a:rPr>
              <a:t>)</a:t>
            </a:r>
            <a:r>
              <a:rPr lang="ar-SA" dirty="0" smtClean="0">
                <a:solidFill>
                  <a:srgbClr val="000000"/>
                </a:solidFill>
                <a:latin typeface="Times New Roman"/>
                <a:ea typeface="Times New Roman"/>
                <a:cs typeface="Simplified Arabic"/>
              </a:rPr>
              <a:t>.</a:t>
            </a:r>
            <a:endParaRPr lang="ar-IQ" dirty="0" smtClean="0">
              <a:solidFill>
                <a:srgbClr val="000000"/>
              </a:solidFill>
              <a:latin typeface="Times New Roman"/>
              <a:ea typeface="Times New Roman"/>
              <a:cs typeface="Simplified Arabic"/>
            </a:endParaRPr>
          </a:p>
          <a:p>
            <a:pPr algn="justLow"/>
            <a:endParaRPr lang="en-US" dirty="0">
              <a:latin typeface="Times New Roman"/>
              <a:ea typeface="Times New Roman"/>
            </a:endParaRPr>
          </a:p>
          <a:p>
            <a:pPr marL="255905" indent="-255905" algn="justLow">
              <a:lnSpc>
                <a:spcPts val="1900"/>
              </a:lnSpc>
            </a:pPr>
            <a:r>
              <a:rPr lang="ar-IQ" sz="1400" baseline="30000" dirty="0" smtClean="0">
                <a:latin typeface="Times New Roman"/>
                <a:ea typeface="Times New Roman"/>
                <a:cs typeface="Simplified Arabic"/>
              </a:rPr>
              <a:t>(1)</a:t>
            </a:r>
            <a:r>
              <a:rPr lang="ar-IQ" sz="1400" dirty="0" smtClean="0">
                <a:latin typeface="Times New Roman"/>
                <a:ea typeface="Times New Roman"/>
                <a:cs typeface="Simplified Arabic"/>
              </a:rPr>
              <a:t> </a:t>
            </a:r>
            <a:r>
              <a:rPr lang="ar-SA" sz="1400" dirty="0" smtClean="0">
                <a:latin typeface="Times New Roman"/>
                <a:ea typeface="Times New Roman"/>
                <a:cs typeface="Simplified Arabic"/>
              </a:rPr>
              <a:t>  </a:t>
            </a:r>
            <a:r>
              <a:rPr lang="ar-SA" sz="1400" dirty="0">
                <a:latin typeface="Times New Roman"/>
                <a:ea typeface="Times New Roman"/>
                <a:cs typeface="Simplified Arabic"/>
              </a:rPr>
              <a:t>ينظر: </a:t>
            </a:r>
            <a:r>
              <a:rPr lang="ar-IQ" sz="1400" dirty="0">
                <a:latin typeface="Times New Roman"/>
                <a:ea typeface="Times New Roman"/>
                <a:cs typeface="Simplified Arabic"/>
              </a:rPr>
              <a:t>ينظر: سنن أبي داود:4/37، كتاب الحروف والقراءات، رقم(4001). وسنن الترمذي:5/ 185، كتاب فضائل  القرآن، باب ما جاء كيف كانت قراءة النبي </a:t>
            </a:r>
            <a:r>
              <a:rPr lang="ar-IQ" sz="1400" dirty="0">
                <a:latin typeface="Simplified Arabic"/>
                <a:ea typeface="Times New Roman"/>
                <a:cs typeface="Simplified Arabic"/>
              </a:rPr>
              <a:t>(</a:t>
            </a:r>
            <a:r>
              <a:rPr lang="ar-IQ" sz="1400" dirty="0">
                <a:latin typeface="Cambria Math"/>
                <a:ea typeface="Times New Roman"/>
                <a:cs typeface="Simplified Arabic"/>
                <a:sym typeface="V_Symbols"/>
              </a:rPr>
              <a:t></a:t>
            </a:r>
            <a:r>
              <a:rPr lang="ar-IQ" sz="1400" dirty="0">
                <a:latin typeface="Simplified Arabic"/>
                <a:ea typeface="Times New Roman"/>
                <a:cs typeface="Simplified Arabic"/>
              </a:rPr>
              <a:t>)</a:t>
            </a:r>
            <a:r>
              <a:rPr lang="ar-IQ" sz="1400" dirty="0">
                <a:latin typeface="Times New Roman"/>
                <a:ea typeface="Times New Roman"/>
                <a:cs typeface="Simplified Arabic"/>
              </a:rPr>
              <a:t>، رقم(2927). والحديث صحيح، ينظر:</a:t>
            </a:r>
            <a:r>
              <a:rPr lang="ar-IQ" sz="1400" dirty="0">
                <a:latin typeface="Traditional Arabic"/>
                <a:ea typeface="Times New Roman"/>
                <a:cs typeface="Simplified Arabic"/>
              </a:rPr>
              <a:t> إرواء الغليل في  تخريج أحاديث منار السبيل</a:t>
            </a:r>
            <a:r>
              <a:rPr lang="ar-IQ" sz="1400" dirty="0">
                <a:latin typeface="Times New Roman"/>
                <a:ea typeface="Times New Roman"/>
                <a:cs typeface="Simplified Arabic"/>
              </a:rPr>
              <a:t>: </a:t>
            </a:r>
            <a:r>
              <a:rPr lang="ar-IQ" sz="1400" dirty="0">
                <a:latin typeface="Simplified Arabic"/>
                <a:ea typeface="Times New Roman"/>
                <a:cs typeface="Simplified Arabic"/>
              </a:rPr>
              <a:t>2/     59، كتاب الصلاة، </a:t>
            </a:r>
            <a:r>
              <a:rPr lang="ar-IQ" sz="1400" dirty="0">
                <a:latin typeface="Traditional Arabic"/>
                <a:ea typeface="Times New Roman"/>
                <a:cs typeface="Simplified Arabic"/>
              </a:rPr>
              <a:t>حديث أم سلمة:  انَّ النبي </a:t>
            </a:r>
            <a:r>
              <a:rPr lang="ar-IQ" sz="1400" dirty="0">
                <a:latin typeface="Simplified Arabic"/>
                <a:ea typeface="Times New Roman"/>
                <a:cs typeface="Simplified Arabic"/>
              </a:rPr>
              <a:t>(</a:t>
            </a:r>
            <a:r>
              <a:rPr lang="ar-IQ" sz="1400" dirty="0">
                <a:latin typeface="Cambria Math"/>
                <a:ea typeface="Times New Roman"/>
                <a:cs typeface="Simplified Arabic"/>
                <a:sym typeface="V_Symbols"/>
              </a:rPr>
              <a:t></a:t>
            </a:r>
            <a:r>
              <a:rPr lang="ar-IQ" sz="1400" dirty="0">
                <a:latin typeface="Simplified Arabic"/>
                <a:ea typeface="Times New Roman"/>
                <a:cs typeface="Simplified Arabic"/>
              </a:rPr>
              <a:t>)   </a:t>
            </a:r>
            <a:r>
              <a:rPr lang="ar-IQ" sz="1400" dirty="0">
                <a:latin typeface="Traditional Arabic"/>
                <a:ea typeface="Times New Roman"/>
                <a:cs typeface="Simplified Arabic"/>
              </a:rPr>
              <a:t> قرأ في الصلاة بسم الله الرحمن الرحيم , وعدها آية ،</a:t>
            </a:r>
            <a:r>
              <a:rPr lang="ar-IQ" sz="1400" dirty="0">
                <a:latin typeface="Simplified Arabic"/>
                <a:ea typeface="Times New Roman"/>
                <a:cs typeface="Simplified Arabic"/>
              </a:rPr>
              <a:t> رقم ( 343</a:t>
            </a:r>
            <a:r>
              <a:rPr lang="ar-IQ" sz="1400" dirty="0" smtClean="0">
                <a:latin typeface="Times New Roman"/>
                <a:ea typeface="Times New Roman"/>
                <a:cs typeface="Simplified Arabic"/>
              </a:rPr>
              <a:t>).</a:t>
            </a:r>
            <a:r>
              <a:rPr lang="en-US" sz="1400" dirty="0">
                <a:latin typeface="Times New Roman"/>
                <a:ea typeface="Times New Roman"/>
                <a:cs typeface="Simplified Arabic"/>
              </a:rPr>
              <a:t> </a:t>
            </a:r>
            <a:endParaRPr lang="en-US" sz="1400" dirty="0">
              <a:latin typeface="Times New Roman"/>
              <a:ea typeface="Times New Roman"/>
            </a:endParaRPr>
          </a:p>
          <a:p>
            <a:pPr algn="justLow"/>
            <a:r>
              <a:rPr lang="ar-IQ" sz="1400" baseline="30000" dirty="0" smtClean="0">
                <a:latin typeface="Times New Roman"/>
                <a:ea typeface="Times New Roman"/>
                <a:cs typeface="Simplified Arabic"/>
              </a:rPr>
              <a:t>(2)</a:t>
            </a:r>
            <a:r>
              <a:rPr lang="ar-IQ" sz="1400" dirty="0" smtClean="0">
                <a:latin typeface="Times New Roman"/>
                <a:ea typeface="Times New Roman"/>
                <a:cs typeface="Simplified Arabic"/>
              </a:rPr>
              <a:t> </a:t>
            </a:r>
            <a:r>
              <a:rPr lang="ar-SA" sz="1400" dirty="0" smtClean="0">
                <a:latin typeface="Times New Roman"/>
                <a:ea typeface="Times New Roman"/>
                <a:cs typeface="Simplified Arabic"/>
              </a:rPr>
              <a:t>  </a:t>
            </a:r>
            <a:r>
              <a:rPr lang="ar-SA" sz="1400" dirty="0">
                <a:latin typeface="Times New Roman"/>
                <a:ea typeface="Times New Roman"/>
                <a:cs typeface="Simplified Arabic"/>
              </a:rPr>
              <a:t>ينظر: التجويد وآداب التلاوة، 53.</a:t>
            </a:r>
            <a:endParaRPr lang="en-US" sz="1400" dirty="0">
              <a:effectLst/>
              <a:latin typeface="Times New Roman"/>
              <a:ea typeface="Times New Roman"/>
            </a:endParaRPr>
          </a:p>
        </p:txBody>
      </p:sp>
      <p:sp>
        <p:nvSpPr>
          <p:cNvPr id="7" name="مستطيل 6"/>
          <p:cNvSpPr/>
          <p:nvPr/>
        </p:nvSpPr>
        <p:spPr>
          <a:xfrm>
            <a:off x="1800338" y="4011910"/>
            <a:ext cx="6897946" cy="1084910"/>
          </a:xfrm>
          <a:prstGeom prst="rect">
            <a:avLst/>
          </a:prstGeom>
          <a:effectLst>
            <a:glow rad="228600">
              <a:schemeClr val="accent5">
                <a:satMod val="175000"/>
                <a:alpha val="40000"/>
              </a:schemeClr>
            </a:glow>
          </a:effectLst>
        </p:spPr>
        <p:style>
          <a:lnRef idx="1">
            <a:schemeClr val="accent4"/>
          </a:lnRef>
          <a:fillRef idx="2">
            <a:schemeClr val="accent4"/>
          </a:fillRef>
          <a:effectRef idx="1">
            <a:schemeClr val="accent4"/>
          </a:effectRef>
          <a:fontRef idx="minor">
            <a:schemeClr val="dk1"/>
          </a:fontRef>
        </p:style>
        <p:txBody>
          <a:bodyPr wrap="square" lIns="68579" tIns="34289" rIns="68579" bIns="34289">
            <a:spAutoFit/>
            <a:scene3d>
              <a:camera prst="orthographicFront"/>
              <a:lightRig rig="harsh" dir="t"/>
            </a:scene3d>
            <a:sp3d extrusionH="57150" prstMaterial="matte">
              <a:bevelT w="63500" h="12700" prst="angle"/>
              <a:contourClr>
                <a:schemeClr val="bg1">
                  <a:lumMod val="65000"/>
                </a:schemeClr>
              </a:contourClr>
            </a:sp3d>
          </a:bodyPr>
          <a:lstStyle/>
          <a:p>
            <a:pPr algn="justLow"/>
            <a:r>
              <a:rPr lang="ar-SA" sz="1400" dirty="0">
                <a:solidFill>
                  <a:srgbClr val="000000"/>
                </a:solidFill>
                <a:latin typeface="Times New Roman"/>
                <a:ea typeface="Times New Roman"/>
                <a:cs typeface="Simplified Arabic"/>
              </a:rPr>
              <a:t>	</a:t>
            </a:r>
            <a:r>
              <a:rPr lang="ar-SA" dirty="0">
                <a:solidFill>
                  <a:srgbClr val="000000"/>
                </a:solidFill>
                <a:latin typeface="Times New Roman"/>
                <a:ea typeface="Times New Roman"/>
                <a:cs typeface="Simplified Arabic"/>
              </a:rPr>
              <a:t>قال الزركشي: " الوقف عند أكثر القراء ينقسم إلى أربعة أقسام: تام مختار، وكاف جائز، وحسن مفهوم، وقبيح متروك </a:t>
            </a:r>
            <a:r>
              <a:rPr lang="ar-SA" dirty="0" smtClean="0">
                <a:solidFill>
                  <a:srgbClr val="000000"/>
                </a:solidFill>
                <a:latin typeface="Times New Roman"/>
                <a:ea typeface="Times New Roman"/>
                <a:cs typeface="Simplified Arabic"/>
              </a:rPr>
              <a:t>"</a:t>
            </a:r>
            <a:r>
              <a:rPr lang="ar-SA" baseline="30000" dirty="0" smtClean="0">
                <a:solidFill>
                  <a:srgbClr val="000000"/>
                </a:solidFill>
                <a:latin typeface="Times New Roman"/>
                <a:ea typeface="Times New Roman"/>
                <a:cs typeface="Simplified Arabic"/>
              </a:rPr>
              <a:t>(</a:t>
            </a:r>
            <a:r>
              <a:rPr lang="ar-IQ" baseline="30000" dirty="0" smtClean="0">
                <a:solidFill>
                  <a:srgbClr val="000000"/>
                </a:solidFill>
                <a:latin typeface="Times New Roman"/>
                <a:ea typeface="Times New Roman"/>
                <a:cs typeface="Simplified Arabic"/>
              </a:rPr>
              <a:t>3</a:t>
            </a:r>
            <a:r>
              <a:rPr lang="ar-SA" baseline="30000" dirty="0" smtClean="0">
                <a:solidFill>
                  <a:srgbClr val="000000"/>
                </a:solidFill>
                <a:latin typeface="Times New Roman"/>
                <a:ea typeface="Times New Roman"/>
                <a:cs typeface="Simplified Arabic"/>
              </a:rPr>
              <a:t>)</a:t>
            </a:r>
            <a:r>
              <a:rPr lang="ar-SA" dirty="0" smtClean="0">
                <a:solidFill>
                  <a:srgbClr val="000000"/>
                </a:solidFill>
                <a:latin typeface="Times New Roman"/>
                <a:ea typeface="Times New Roman"/>
                <a:cs typeface="Simplified Arabic"/>
              </a:rPr>
              <a:t>.</a:t>
            </a:r>
            <a:endParaRPr lang="ar-IQ" dirty="0" smtClean="0">
              <a:solidFill>
                <a:srgbClr val="000000"/>
              </a:solidFill>
              <a:latin typeface="Times New Roman"/>
              <a:ea typeface="Times New Roman"/>
              <a:cs typeface="Simplified Arabic"/>
            </a:endParaRPr>
          </a:p>
          <a:p>
            <a:pPr algn="justLow"/>
            <a:endParaRPr lang="en-US" sz="1400" dirty="0">
              <a:latin typeface="Times New Roman"/>
              <a:ea typeface="Times New Roman"/>
            </a:endParaRPr>
          </a:p>
          <a:p>
            <a:pPr algn="justLow"/>
            <a:r>
              <a:rPr lang="ar-IQ" sz="1400" baseline="30000" dirty="0" smtClean="0">
                <a:latin typeface="Times New Roman"/>
                <a:ea typeface="Times New Roman"/>
                <a:cs typeface="Simplified Arabic"/>
              </a:rPr>
              <a:t>(3)</a:t>
            </a:r>
            <a:r>
              <a:rPr lang="ar-IQ" sz="1400" dirty="0" smtClean="0">
                <a:latin typeface="Times New Roman"/>
                <a:ea typeface="Times New Roman"/>
                <a:cs typeface="Simplified Arabic"/>
              </a:rPr>
              <a:t> </a:t>
            </a:r>
            <a:r>
              <a:rPr lang="ar-SA" sz="1400" dirty="0" smtClean="0">
                <a:latin typeface="Times New Roman"/>
                <a:ea typeface="Times New Roman"/>
                <a:cs typeface="Simplified Arabic"/>
              </a:rPr>
              <a:t>  </a:t>
            </a:r>
            <a:r>
              <a:rPr lang="ar-SA" sz="1400" dirty="0">
                <a:latin typeface="Times New Roman"/>
                <a:ea typeface="Times New Roman"/>
                <a:cs typeface="Simplified Arabic"/>
              </a:rPr>
              <a:t>البرهان في علوم القرآن: 1/35</a:t>
            </a:r>
            <a:r>
              <a:rPr lang="ar-SA" sz="1200" dirty="0">
                <a:latin typeface="Times New Roman"/>
                <a:ea typeface="Times New Roman"/>
                <a:cs typeface="Simplified Arabic"/>
              </a:rPr>
              <a:t>.</a:t>
            </a:r>
            <a:endParaRPr lang="en-US" sz="900" dirty="0">
              <a:effectLst/>
              <a:latin typeface="Times New Roman"/>
              <a:ea typeface="Times New Roman"/>
            </a:endParaRPr>
          </a:p>
        </p:txBody>
      </p:sp>
      <p:sp>
        <p:nvSpPr>
          <p:cNvPr id="10" name="مربع نص 9"/>
          <p:cNvSpPr txBox="1"/>
          <p:nvPr/>
        </p:nvSpPr>
        <p:spPr>
          <a:xfrm>
            <a:off x="6153751" y="195486"/>
            <a:ext cx="2544427" cy="377024"/>
          </a:xfrm>
          <a:prstGeom prst="rect">
            <a:avLst/>
          </a:prstGeom>
          <a:effectLst>
            <a:outerShdw blurRad="50800" dist="38100" dir="5400000" algn="t" rotWithShape="0">
              <a:prstClr val="black">
                <a:alpha val="40000"/>
              </a:prstClr>
            </a:outerShdw>
          </a:effectLst>
        </p:spPr>
        <p:style>
          <a:lnRef idx="1">
            <a:schemeClr val="accent3"/>
          </a:lnRef>
          <a:fillRef idx="2">
            <a:schemeClr val="accent3"/>
          </a:fillRef>
          <a:effectRef idx="1">
            <a:schemeClr val="accent3"/>
          </a:effectRef>
          <a:fontRef idx="minor">
            <a:schemeClr val="dk1"/>
          </a:fontRef>
        </p:style>
        <p:txBody>
          <a:bodyPr wrap="square" lIns="68579" tIns="34289" rIns="68579" bIns="34289" rtlCol="1">
            <a:spAutoFit/>
          </a:bodyPr>
          <a:lstStyle/>
          <a:p>
            <a:pPr algn="ctr"/>
            <a:r>
              <a:rPr lang="ar-SA" sz="2000" dirty="0">
                <a:solidFill>
                  <a:srgbClr val="000000"/>
                </a:solidFill>
                <a:latin typeface="Times New Roman"/>
                <a:ea typeface="Times New Roman"/>
                <a:cs typeface="Monotype Koufi"/>
              </a:rPr>
              <a:t>أقسام الوقف والإ بتداء</a:t>
            </a:r>
            <a:endParaRPr lang="en-US" sz="1600" dirty="0">
              <a:effectLst/>
              <a:latin typeface="Times New Roman"/>
              <a:ea typeface="Times New Roman"/>
            </a:endParaRPr>
          </a:p>
        </p:txBody>
      </p:sp>
    </p:spTree>
    <p:extLst>
      <p:ext uri="{BB962C8B-B14F-4D97-AF65-F5344CB8AC3E}">
        <p14:creationId xmlns:p14="http://schemas.microsoft.com/office/powerpoint/2010/main" val="40154681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2" presetClass="entr" presetSubtype="0" fill="hold" grpId="0" nodeType="clickEffect">
                                  <p:stCondLst>
                                    <p:cond delay="0"/>
                                  </p:stCondLst>
                                  <p:iterate type="wd">
                                    <p:tmPct val="10000"/>
                                  </p:iterate>
                                  <p:childTnLst>
                                    <p:set>
                                      <p:cBhvr>
                                        <p:cTn id="6" dur="1" fill="hold">
                                          <p:stCondLst>
                                            <p:cond delay="0"/>
                                          </p:stCondLst>
                                        </p:cTn>
                                        <p:tgtEl>
                                          <p:spTgt spid="5"/>
                                        </p:tgtEl>
                                        <p:attrNameLst>
                                          <p:attrName>style.visibility</p:attrName>
                                        </p:attrNameLst>
                                      </p:cBhvr>
                                      <p:to>
                                        <p:strVal val="visible"/>
                                      </p:to>
                                    </p:set>
                                    <p:animScale>
                                      <p:cBhvr>
                                        <p:cTn id="7" dur="1000" decel="50000" fill="hold">
                                          <p:stCondLst>
                                            <p:cond delay="0"/>
                                          </p:stCondLst>
                                        </p:cTn>
                                        <p:tgtEl>
                                          <p:spTgt spid="5"/>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5"/>
                                        </p:tgtEl>
                                        <p:attrNameLst>
                                          <p:attrName>ppt_x</p:attrName>
                                          <p:attrName>ppt_y</p:attrName>
                                        </p:attrNameLst>
                                      </p:cBhvr>
                                    </p:animMotion>
                                    <p:animEffect transition="in" filter="fade">
                                      <p:cBhvr>
                                        <p:cTn id="9" dur="1000"/>
                                        <p:tgtEl>
                                          <p:spTgt spid="5"/>
                                        </p:tgtEl>
                                      </p:cBhvr>
                                    </p:animEffect>
                                  </p:childTnLst>
                                </p:cTn>
                              </p:par>
                            </p:childTnLst>
                          </p:cTn>
                        </p:par>
                      </p:childTnLst>
                    </p:cTn>
                  </p:par>
                  <p:par>
                    <p:cTn id="10" fill="hold">
                      <p:stCondLst>
                        <p:cond delay="indefinite"/>
                      </p:stCondLst>
                      <p:childTnLst>
                        <p:par>
                          <p:cTn id="11" fill="hold">
                            <p:stCondLst>
                              <p:cond delay="0"/>
                            </p:stCondLst>
                            <p:childTnLst>
                              <p:par>
                                <p:cTn id="12" presetID="23" presetClass="entr" presetSubtype="16" fill="hold" grpId="0" nodeType="clickEffect">
                                  <p:stCondLst>
                                    <p:cond delay="0"/>
                                  </p:stCondLst>
                                  <p:childTnLst>
                                    <p:set>
                                      <p:cBhvr>
                                        <p:cTn id="13" dur="1" fill="hold">
                                          <p:stCondLst>
                                            <p:cond delay="0"/>
                                          </p:stCondLst>
                                        </p:cTn>
                                        <p:tgtEl>
                                          <p:spTgt spid="7"/>
                                        </p:tgtEl>
                                        <p:attrNameLst>
                                          <p:attrName>style.visibility</p:attrName>
                                        </p:attrNameLst>
                                      </p:cBhvr>
                                      <p:to>
                                        <p:strVal val="visible"/>
                                      </p:to>
                                    </p:set>
                                    <p:anim calcmode="lin" valueType="num">
                                      <p:cBhvr>
                                        <p:cTn id="14" dur="500" fill="hold"/>
                                        <p:tgtEl>
                                          <p:spTgt spid="7"/>
                                        </p:tgtEl>
                                        <p:attrNameLst>
                                          <p:attrName>ppt_w</p:attrName>
                                        </p:attrNameLst>
                                      </p:cBhvr>
                                      <p:tavLst>
                                        <p:tav tm="0">
                                          <p:val>
                                            <p:fltVal val="0"/>
                                          </p:val>
                                        </p:tav>
                                        <p:tav tm="100000">
                                          <p:val>
                                            <p:strVal val="#ppt_w"/>
                                          </p:val>
                                        </p:tav>
                                      </p:tavLst>
                                    </p:anim>
                                    <p:anim calcmode="lin" valueType="num">
                                      <p:cBhvr>
                                        <p:cTn id="15" dur="500" fill="hold"/>
                                        <p:tgtEl>
                                          <p:spTgt spid="7"/>
                                        </p:tgtEl>
                                        <p:attrNameLst>
                                          <p:attrName>ppt_h</p:attrName>
                                        </p:attrNameLst>
                                      </p:cBhvr>
                                      <p:tavLst>
                                        <p:tav tm="0">
                                          <p:val>
                                            <p:fltVal val="0"/>
                                          </p:val>
                                        </p:tav>
                                        <p:tav tm="100000">
                                          <p:val>
                                            <p:strVal val="#ppt_h"/>
                                          </p:val>
                                        </p:tav>
                                      </p:tavLst>
                                    </p:anim>
                                  </p:childTnLst>
                                </p:cTn>
                              </p:par>
                            </p:childTnLst>
                          </p:cTn>
                        </p:par>
                      </p:childTnLst>
                    </p:cTn>
                  </p:par>
                  <p:par>
                    <p:cTn id="16" fill="hold">
                      <p:stCondLst>
                        <p:cond delay="indefinite"/>
                      </p:stCondLst>
                      <p:childTnLst>
                        <p:par>
                          <p:cTn id="17" fill="hold">
                            <p:stCondLst>
                              <p:cond delay="0"/>
                            </p:stCondLst>
                            <p:childTnLst>
                              <p:par>
                                <p:cTn id="18" presetID="25" presetClass="entr" presetSubtype="0" fill="hold" grpId="0" nodeType="clickEffect">
                                  <p:stCondLst>
                                    <p:cond delay="0"/>
                                  </p:stCondLst>
                                  <p:childTnLst>
                                    <p:set>
                                      <p:cBhvr>
                                        <p:cTn id="19" dur="1" fill="hold">
                                          <p:stCondLst>
                                            <p:cond delay="0"/>
                                          </p:stCondLst>
                                        </p:cTn>
                                        <p:tgtEl>
                                          <p:spTgt spid="10"/>
                                        </p:tgtEl>
                                        <p:attrNameLst>
                                          <p:attrName>style.visibility</p:attrName>
                                        </p:attrNameLst>
                                      </p:cBhvr>
                                      <p:to>
                                        <p:strVal val="visible"/>
                                      </p:to>
                                    </p:set>
                                    <p:anim calcmode="lin" valueType="num">
                                      <p:cBhvr>
                                        <p:cTn id="20" dur="500" decel="50000" fill="hold">
                                          <p:stCondLst>
                                            <p:cond delay="0"/>
                                          </p:stCondLst>
                                        </p:cTn>
                                        <p:tgtEl>
                                          <p:spTgt spid="10"/>
                                        </p:tgtEl>
                                        <p:attrNameLst>
                                          <p:attrName>style.rotation</p:attrName>
                                        </p:attrNameLst>
                                      </p:cBhvr>
                                      <p:tavLst>
                                        <p:tav tm="0">
                                          <p:val>
                                            <p:fltVal val="-90"/>
                                          </p:val>
                                        </p:tav>
                                        <p:tav tm="100000">
                                          <p:val>
                                            <p:fltVal val="0"/>
                                          </p:val>
                                        </p:tav>
                                      </p:tavLst>
                                    </p:anim>
                                    <p:anim calcmode="lin" valueType="num">
                                      <p:cBhvr>
                                        <p:cTn id="21" dur="500" decel="50000" fill="hold">
                                          <p:stCondLst>
                                            <p:cond delay="0"/>
                                          </p:stCondLst>
                                        </p:cTn>
                                        <p:tgtEl>
                                          <p:spTgt spid="10"/>
                                        </p:tgtEl>
                                        <p:attrNameLst>
                                          <p:attrName>ppt_w</p:attrName>
                                        </p:attrNameLst>
                                      </p:cBhvr>
                                      <p:tavLst>
                                        <p:tav tm="0">
                                          <p:val>
                                            <p:strVal val="#ppt_w"/>
                                          </p:val>
                                        </p:tav>
                                        <p:tav tm="100000">
                                          <p:val>
                                            <p:strVal val="#ppt_w*.05"/>
                                          </p:val>
                                        </p:tav>
                                      </p:tavLst>
                                    </p:anim>
                                    <p:anim calcmode="lin" valueType="num">
                                      <p:cBhvr>
                                        <p:cTn id="22" dur="500" accel="50000" fill="hold">
                                          <p:stCondLst>
                                            <p:cond delay="500"/>
                                          </p:stCondLst>
                                        </p:cTn>
                                        <p:tgtEl>
                                          <p:spTgt spid="10"/>
                                        </p:tgtEl>
                                        <p:attrNameLst>
                                          <p:attrName>ppt_w</p:attrName>
                                        </p:attrNameLst>
                                      </p:cBhvr>
                                      <p:tavLst>
                                        <p:tav tm="0">
                                          <p:val>
                                            <p:strVal val="#ppt_w*.05"/>
                                          </p:val>
                                        </p:tav>
                                        <p:tav tm="100000">
                                          <p:val>
                                            <p:strVal val="#ppt_w"/>
                                          </p:val>
                                        </p:tav>
                                      </p:tavLst>
                                    </p:anim>
                                    <p:anim calcmode="lin" valueType="num">
                                      <p:cBhvr>
                                        <p:cTn id="23" dur="1000" fill="hold"/>
                                        <p:tgtEl>
                                          <p:spTgt spid="10"/>
                                        </p:tgtEl>
                                        <p:attrNameLst>
                                          <p:attrName>ppt_h</p:attrName>
                                        </p:attrNameLst>
                                      </p:cBhvr>
                                      <p:tavLst>
                                        <p:tav tm="0">
                                          <p:val>
                                            <p:strVal val="#ppt_h"/>
                                          </p:val>
                                        </p:tav>
                                        <p:tav tm="100000">
                                          <p:val>
                                            <p:strVal val="#ppt_h"/>
                                          </p:val>
                                        </p:tav>
                                      </p:tavLst>
                                    </p:anim>
                                    <p:anim calcmode="lin" valueType="num">
                                      <p:cBhvr>
                                        <p:cTn id="24" dur="500" decel="50000" fill="hold">
                                          <p:stCondLst>
                                            <p:cond delay="0"/>
                                          </p:stCondLst>
                                        </p:cTn>
                                        <p:tgtEl>
                                          <p:spTgt spid="10"/>
                                        </p:tgtEl>
                                        <p:attrNameLst>
                                          <p:attrName>ppt_x</p:attrName>
                                        </p:attrNameLst>
                                      </p:cBhvr>
                                      <p:tavLst>
                                        <p:tav tm="0">
                                          <p:val>
                                            <p:strVal val="#ppt_x+.4"/>
                                          </p:val>
                                        </p:tav>
                                        <p:tav tm="100000">
                                          <p:val>
                                            <p:strVal val="#ppt_x"/>
                                          </p:val>
                                        </p:tav>
                                      </p:tavLst>
                                    </p:anim>
                                    <p:anim calcmode="lin" valueType="num">
                                      <p:cBhvr>
                                        <p:cTn id="25" dur="500" decel="50000" fill="hold">
                                          <p:stCondLst>
                                            <p:cond delay="0"/>
                                          </p:stCondLst>
                                        </p:cTn>
                                        <p:tgtEl>
                                          <p:spTgt spid="10"/>
                                        </p:tgtEl>
                                        <p:attrNameLst>
                                          <p:attrName>ppt_y</p:attrName>
                                        </p:attrNameLst>
                                      </p:cBhvr>
                                      <p:tavLst>
                                        <p:tav tm="0">
                                          <p:val>
                                            <p:strVal val="#ppt_y-.2"/>
                                          </p:val>
                                        </p:tav>
                                        <p:tav tm="100000">
                                          <p:val>
                                            <p:strVal val="#ppt_y+.1"/>
                                          </p:val>
                                        </p:tav>
                                      </p:tavLst>
                                    </p:anim>
                                    <p:anim calcmode="lin" valueType="num">
                                      <p:cBhvr>
                                        <p:cTn id="26" dur="500" accel="50000" fill="hold">
                                          <p:stCondLst>
                                            <p:cond delay="500"/>
                                          </p:stCondLst>
                                        </p:cTn>
                                        <p:tgtEl>
                                          <p:spTgt spid="10"/>
                                        </p:tgtEl>
                                        <p:attrNameLst>
                                          <p:attrName>ppt_y</p:attrName>
                                        </p:attrNameLst>
                                      </p:cBhvr>
                                      <p:tavLst>
                                        <p:tav tm="0">
                                          <p:val>
                                            <p:strVal val="#ppt_y+.1"/>
                                          </p:val>
                                        </p:tav>
                                        <p:tav tm="100000">
                                          <p:val>
                                            <p:strVal val="#ppt_y"/>
                                          </p:val>
                                        </p:tav>
                                      </p:tavLst>
                                    </p:anim>
                                    <p:animEffect transition="in" filter="fade">
                                      <p:cBhvr>
                                        <p:cTn id="27" dur="1000" decel="50000">
                                          <p:stCondLst>
                                            <p:cond delay="0"/>
                                          </p:stCondLst>
                                        </p:cTn>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animBg="1"/>
      <p:bldP spid="10" grpId="0" animBg="1"/>
    </p:bldLst>
  </p:timing>
</p:sld>
</file>

<file path=ppt/theme/theme1.xml><?xml version="1.0" encoding="utf-8"?>
<a:theme xmlns:a="http://schemas.openxmlformats.org/drawingml/2006/main" name="1_ربطة">
  <a:themeElements>
    <a:clrScheme name="أزرق">
      <a:dk1>
        <a:sysClr val="windowText" lastClr="000000"/>
      </a:dk1>
      <a:lt1>
        <a:sysClr val="window" lastClr="FFFFFF"/>
      </a:lt1>
      <a:dk2>
        <a:srgbClr val="17406D"/>
      </a:dk2>
      <a:lt2>
        <a:srgbClr val="DBEF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ربطة">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ربطة">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otalTime>896</TotalTime>
  <Words>121</Words>
  <Application>Microsoft Office PowerPoint</Application>
  <PresentationFormat>عرض على الشاشة (9:16)‏</PresentationFormat>
  <Paragraphs>27</Paragraphs>
  <Slides>3</Slides>
  <Notes>0</Notes>
  <HiddenSlides>0</HiddenSlides>
  <MMClips>0</MMClips>
  <ScaleCrop>false</ScaleCrop>
  <HeadingPairs>
    <vt:vector size="4" baseType="variant">
      <vt:variant>
        <vt:lpstr>نسق</vt:lpstr>
      </vt:variant>
      <vt:variant>
        <vt:i4>1</vt:i4>
      </vt:variant>
      <vt:variant>
        <vt:lpstr>عناوين الشرائح</vt:lpstr>
      </vt:variant>
      <vt:variant>
        <vt:i4>3</vt:i4>
      </vt:variant>
    </vt:vector>
  </HeadingPairs>
  <TitlesOfParts>
    <vt:vector size="4" baseType="lpstr">
      <vt:lpstr>1_ربطة</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Moodi Alfayoumy</dc:creator>
  <cp:lastModifiedBy>DR.Ahmed Saker 2o1O</cp:lastModifiedBy>
  <cp:revision>54</cp:revision>
  <dcterms:created xsi:type="dcterms:W3CDTF">2018-09-14T18:51:34Z</dcterms:created>
  <dcterms:modified xsi:type="dcterms:W3CDTF">2020-03-08T10:21:38Z</dcterms:modified>
</cp:coreProperties>
</file>