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0" y="2071678"/>
            <a:ext cx="8572528" cy="10715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357454"/>
          </a:xfrm>
        </p:spPr>
        <p:txBody>
          <a:bodyPr/>
          <a:lstStyle/>
          <a:p>
            <a:r>
              <a:rPr lang="ar-IQ" smtClean="0"/>
              <a:t>مفهوم الحرف اليدوية ـ أهميتها ، مكوناتها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تعريف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   هي الصناعات التقليدية المعتمدة على اليد أو استخدام الأدوات البسيطة فقط دون استعمال ألآت حديثة وهي إحدى القطاعات الرئيسية التقليدية مثل ( السجاد ،البسط ، </a:t>
            </a:r>
            <a:r>
              <a:rPr lang="ar-IQ" dirty="0" err="1" smtClean="0"/>
              <a:t>الكروشية</a:t>
            </a:r>
            <a:r>
              <a:rPr lang="ar-IQ" dirty="0" smtClean="0"/>
              <a:t>  الخيام ، بيوت الشعر ، إعمال الجبس والدهان ، المهنية النجارة والحدادة ، أدوات الزينة ، مشغولات النحاس والفضة والذهب والسيوف والخناجر .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1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أهمية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 smtClean="0"/>
              <a:t>1 . يمثل فرصة عمل لشريحة كبيرة من المواطنين عامة ومصدرا للدخل القومي والفردي .</a:t>
            </a:r>
          </a:p>
          <a:p>
            <a:pPr>
              <a:buNone/>
            </a:pPr>
            <a:r>
              <a:rPr lang="ar-IQ" dirty="0" smtClean="0"/>
              <a:t>2 . تحويل الإفراد من ذوي العاهات إلى إفراد منتجين وفاعلين في المجتمع .</a:t>
            </a:r>
          </a:p>
          <a:p>
            <a:pPr>
              <a:buNone/>
            </a:pPr>
            <a:r>
              <a:rPr lang="ar-IQ" dirty="0" smtClean="0"/>
              <a:t>3 . سد احتياجات إفراد المجتمع الإنساني .</a:t>
            </a:r>
          </a:p>
          <a:p>
            <a:pPr>
              <a:buNone/>
            </a:pPr>
            <a:r>
              <a:rPr lang="ar-IQ" dirty="0" smtClean="0"/>
              <a:t>4 . تربط الإنسان بالنشاط اليومي والتجاري والبحري .</a:t>
            </a:r>
          </a:p>
          <a:p>
            <a:pPr>
              <a:buNone/>
            </a:pPr>
            <a:r>
              <a:rPr lang="ar-IQ" dirty="0" smtClean="0"/>
              <a:t>5 . تساهم في نمو الناتج المحلي الإجمالي .</a:t>
            </a:r>
          </a:p>
          <a:p>
            <a:pPr>
              <a:buNone/>
            </a:pPr>
            <a:r>
              <a:rPr lang="ar-IQ" dirty="0" smtClean="0"/>
              <a:t>6 . تعمل على إحياء التراث الفني الشعبي للبلد .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572396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2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7 . تحقق إقبالا كبيراً من مختلف شرائح المجتمع .</a:t>
            </a:r>
          </a:p>
          <a:p>
            <a:pPr>
              <a:buNone/>
            </a:pPr>
            <a:r>
              <a:rPr lang="ar-IQ" dirty="0" smtClean="0"/>
              <a:t>8 . ترفع معنويات وقيمة الشخص في المجتمع .</a:t>
            </a:r>
          </a:p>
          <a:p>
            <a:pPr>
              <a:buNone/>
            </a:pPr>
            <a:r>
              <a:rPr lang="ar-IQ" dirty="0" smtClean="0"/>
              <a:t>9 . مصدر كبيراً للتسلية الفرد والتنفيس عن معاناته .</a:t>
            </a:r>
          </a:p>
          <a:p>
            <a:pPr>
              <a:buNone/>
            </a:pPr>
            <a:r>
              <a:rPr lang="ar-IQ" dirty="0" smtClean="0"/>
              <a:t>10 . استثمار أوقات الفراغ بأشياء مثمرة .</a:t>
            </a:r>
          </a:p>
          <a:p>
            <a:pPr>
              <a:buNone/>
            </a:pPr>
            <a:r>
              <a:rPr lang="ar-IQ" dirty="0" smtClean="0"/>
              <a:t>11 . جذب السياح للتذوق الإعمال الحرفية واقتنائها . 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3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متطلبات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لانجاز الحرف اليدوية والوصول إلى إعجاب الآخرين تتطلب عدة أمور أهمها :. </a:t>
            </a:r>
          </a:p>
          <a:p>
            <a:pPr>
              <a:buNone/>
            </a:pPr>
            <a:r>
              <a:rPr lang="ar-IQ" dirty="0" smtClean="0"/>
              <a:t>1 . التمكن من تنفيذ مهمة فنية معينة بكيفية محددة .</a:t>
            </a:r>
          </a:p>
          <a:p>
            <a:pPr>
              <a:buNone/>
            </a:pPr>
            <a:r>
              <a:rPr lang="ar-IQ" dirty="0" smtClean="0"/>
              <a:t>2 . دقة متناهية في إنتاج الإعمال الفنية .</a:t>
            </a:r>
          </a:p>
          <a:p>
            <a:pPr>
              <a:buNone/>
            </a:pPr>
            <a:r>
              <a:rPr lang="ar-IQ" dirty="0" smtClean="0"/>
              <a:t>3 . سرعة في تنفيذ التكوين الفني .</a:t>
            </a:r>
          </a:p>
          <a:p>
            <a:pPr>
              <a:buNone/>
            </a:pPr>
            <a:r>
              <a:rPr lang="ar-IQ" dirty="0" smtClean="0"/>
              <a:t>4 . تتطلب جهد إضافي من قبل الشخص المحترف .</a:t>
            </a:r>
          </a:p>
          <a:p>
            <a:pPr>
              <a:buNone/>
            </a:pPr>
            <a:r>
              <a:rPr lang="ar-IQ" dirty="0" smtClean="0"/>
              <a:t>5 .قدرة من التركيز مرتبطة بالقدرات الذهنية .</a:t>
            </a:r>
          </a:p>
          <a:p>
            <a:pPr>
              <a:buNone/>
            </a:pPr>
            <a:r>
              <a:rPr lang="ar-IQ" dirty="0" smtClean="0"/>
              <a:t>6 . قدرة يدوية لإخراج الحرف بتقنية عالية . 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428604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4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250</Words>
  <PresentationFormat>عرض على الشاشة (3:4)‏</PresentationFormat>
  <Paragraphs>27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مفهوم الحرف اليدوية ـ أهميتها ، مكوناتها</vt:lpstr>
      <vt:lpstr>تعريف الحرف اليدوية </vt:lpstr>
      <vt:lpstr>أهمية الحرف اليدوية </vt:lpstr>
      <vt:lpstr>الشريحة 4</vt:lpstr>
      <vt:lpstr>متطلبات الحرف اليدوية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الحرف اليدوية ـ أهميتها ، مكوناتها</dc:title>
  <dc:creator>pv</dc:creator>
  <cp:lastModifiedBy>pv</cp:lastModifiedBy>
  <cp:revision>12</cp:revision>
  <dcterms:created xsi:type="dcterms:W3CDTF">2020-03-07T20:24:31Z</dcterms:created>
  <dcterms:modified xsi:type="dcterms:W3CDTF">2020-03-07T21:18:58Z</dcterms:modified>
</cp:coreProperties>
</file>