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68" r:id="rId2"/>
    <p:sldId id="269" r:id="rId3"/>
    <p:sldId id="270" r:id="rId4"/>
  </p:sldIdLst>
  <p:sldSz cx="9144000" cy="5143500" type="screen16x9"/>
  <p:notesSz cx="6858000" cy="9144000"/>
  <p:defaultTextStyle>
    <a:defPPr>
      <a:defRPr lang="ar-AE"/>
    </a:defPPr>
    <a:lvl1pPr marL="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r" defTabSz="914355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1" d="100"/>
          <a:sy n="121" d="100"/>
        </p:scale>
        <p:origin x="-102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1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3F877-0FF9-432D-AB52-28C2482279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3E15-75D7-4ACD-AA5D-DC0B7691C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7F4B-5795-4C96-82E8-418085B84C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771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C0F9-924D-417A-86F7-67D88CB380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16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EB006-26E3-4106-A218-A25462DF48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l" defTabSz="342900" rtl="0"/>
            <a:r>
              <a:rPr lang="en-US" sz="6000" dirty="0">
                <a:ln w="3175" cmpd="sng">
                  <a:noFill/>
                </a:ln>
                <a:solidFill>
                  <a:srgbClr val="0F6FC6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374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68580" tIns="34290" rIns="68580" bIns="3429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FCE16-F4BB-4ADB-A058-48E5AC4834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3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1D48-3893-4E09-A3A3-BA57A8DFB6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3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CF9C-1549-4FFC-B8A7-BA3055155CF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7254-0E66-4EEF-969F-7BEFC23BC7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E588-DF5E-41B6-8F1B-8A68EE66B0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D313-702A-49E5-82A9-8434BDB87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B628-15B0-4666-9630-35F969A5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8CF3-5A1F-4FAD-9935-2613ECAED08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0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CC8AD-2E10-40E6-BFEF-0A7C71B525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6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C579-D3F7-4A6E-B534-DA3C667D1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4F7-3F4A-4793-B4C2-E4F915A3F7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fld id="{42983E2D-9EAA-468D-8FE1-63A08348F7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 rtl="0"/>
              <a:t>3/7/2020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rtl="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pPr defTabSz="342900" rtl="0"/>
            <a:fld id="{D57F1E4F-1CFF-5643-939E-217C01CDF565}" type="slidenum">
              <a:rPr lang="en-US" smtClean="0"/>
              <a:pPr defTabSz="342900"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0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342900" rtl="1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57175" indent="-257175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r" defTabSz="342900" rtl="1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342900" rtl="1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763689" y="864681"/>
            <a:ext cx="5616624" cy="807911"/>
          </a:xfrm>
          <a:prstGeom prst="rect">
            <a:avLst/>
          </a:prstGeom>
          <a:solidFill>
            <a:srgbClr val="FFFF99"/>
          </a:solidFill>
        </p:spPr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48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المحاضرة </a:t>
            </a:r>
            <a:r>
              <a:rPr lang="ar-IQ" sz="4800" dirty="0" smtClean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العاشرة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7668344" y="411510"/>
            <a:ext cx="108012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4400" dirty="0" smtClean="0">
                <a:cs typeface="B Jadid" pitchFamily="2" charset="-78"/>
              </a:rPr>
              <a:t>10</a:t>
            </a:r>
            <a:endParaRPr lang="ar-IQ" sz="4400" dirty="0">
              <a:cs typeface="B Jadi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23728" y="2715766"/>
            <a:ext cx="51845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e Bold Jut Out" pitchFamily="2" charset="-78"/>
              </a:rPr>
              <a:t>م. د. قيس عبدالله أحمد </a:t>
            </a:r>
            <a:endParaRPr lang="ar-IQ" dirty="0">
              <a:cs typeface="Simple Bold Jut Ou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51920" y="192367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Simple Bold Jut Out" pitchFamily="2" charset="-78"/>
              </a:rPr>
              <a:t>اعداد</a:t>
            </a:r>
            <a:endParaRPr lang="ar-IQ" dirty="0">
              <a:cs typeface="Simple Bold Jut O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91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635896" y="25248"/>
            <a:ext cx="2550199" cy="807911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ar-IQ" sz="24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رمـوز المصحـف الشـريف وسجود التلاوة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مربع نص 5"/>
          <p:cNvSpPr txBox="1"/>
          <p:nvPr/>
        </p:nvSpPr>
        <p:spPr>
          <a:xfrm>
            <a:off x="937384" y="915566"/>
            <a:ext cx="8071634" cy="2223684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 الرموز القرآنية أخذت عن المعنى التفسيري للآية أي ان الوقف اجتهادي يحدده واضع التفسير، وكل رمز في المصحف الشريف له دلالة على معنى محدد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"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وأن الرموز القرآنية لما تعددت تباينت معانيها ووصل عدد الرموز في المصاحف المطبوعة في اسطنبول ودمشق والهند على ما يزيد على خمسة وعشرون 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رمزاً</a:t>
            </a:r>
            <a:r>
              <a:rPr lang="ar-IQ" sz="16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.</a:t>
            </a:r>
            <a:endParaRPr lang="en-US" sz="1600" dirty="0">
              <a:latin typeface="Times New Roman"/>
              <a:ea typeface="Times New Roman"/>
            </a:endParaRPr>
          </a:p>
          <a:p>
            <a:pPr algn="justLow"/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تألفت لجنة عام 1342هـ برئاسة شيخ المقارئ المصرية الشيخ محمد خلف الحسيني  </a:t>
            </a:r>
            <a:r>
              <a:rPr lang="en-US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  <a:sym typeface="V_Symbols"/>
              </a:rPr>
              <a:t></a:t>
            </a:r>
            <a:r>
              <a:rPr lang="ar-IQ" sz="16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واكتفت تلك اللجنة بوضع سبعة رموز فقط، هي</a:t>
            </a:r>
            <a:r>
              <a:rPr lang="ar-IQ" sz="1600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</a:p>
          <a:p>
            <a:pPr algn="justLow"/>
            <a:endParaRPr lang="en-US" sz="16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(1)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نزهة القارئ وتحفة البارئ: 80.</a:t>
            </a:r>
            <a:endParaRPr lang="en-US" sz="1400" dirty="0">
              <a:latin typeface="Times New Roman"/>
              <a:ea typeface="Times New Roman"/>
            </a:endParaRPr>
          </a:p>
          <a:p>
            <a:pPr marL="245110" indent="-228600" algn="justLow">
              <a:tabLst>
                <a:tab pos="130810" algn="l"/>
              </a:tabLst>
            </a:pPr>
            <a:r>
              <a:rPr lang="ar-IQ" sz="1400" baseline="30000" dirty="0" smtClean="0">
                <a:latin typeface="Times New Roman"/>
                <a:ea typeface="Times New Roman"/>
                <a:cs typeface="Simplified Arabic"/>
              </a:rPr>
              <a:t>(2)</a:t>
            </a:r>
            <a:r>
              <a:rPr lang="ar-IQ" sz="1400" dirty="0" smtClean="0">
                <a:latin typeface="Times New Roman"/>
                <a:ea typeface="Times New Roman"/>
                <a:cs typeface="Simplified Arabic"/>
              </a:rPr>
              <a:t>   </a:t>
            </a:r>
            <a:r>
              <a:rPr lang="ar-IQ" sz="1400" dirty="0">
                <a:latin typeface="Times New Roman"/>
                <a:ea typeface="Times New Roman"/>
                <a:cs typeface="Simplified Arabic"/>
              </a:rPr>
              <a:t>ينظر: المصدر نفسه.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19854" y="1131590"/>
            <a:ext cx="225060" cy="484746"/>
          </a:xfrm>
          <a:prstGeom prst="rect">
            <a:avLst/>
          </a:prstGeom>
          <a:noFill/>
        </p:spPr>
        <p:txBody>
          <a:bodyPr wrap="none" lIns="68579" tIns="34289" rIns="68579" bIns="34289" rtlCol="1">
            <a:spAutoFit/>
          </a:bodyPr>
          <a:lstStyle/>
          <a:p>
            <a:pPr defTabSz="342892"/>
            <a:r>
              <a:rPr lang="ar-AE" sz="2700" dirty="0" smtClean="0">
                <a:solidFill>
                  <a:prstClr val="black"/>
                </a:solidFill>
                <a:cs typeface="Akhbar MT" pitchFamily="2" charset="-78"/>
              </a:rPr>
              <a:t> </a:t>
            </a:r>
            <a:endParaRPr lang="ar-AE" sz="27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262016" y="3291830"/>
            <a:ext cx="6753268" cy="76174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sz="900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 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1ـ  م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ـ ما يلزم الوقف عليه: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نحو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قوله </a:t>
            </a:r>
            <a:r>
              <a:rPr lang="ar-IQ" dirty="0" err="1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تعالى:</a:t>
            </a:r>
            <a:r>
              <a:rPr lang="ar-IQ" b="1" dirty="0" err="1" smtClean="0"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 smtClean="0">
                <a:latin typeface="Times New Roman"/>
                <a:ea typeface="Times New Roman"/>
                <a:cs typeface="QCF2574"/>
              </a:rPr>
              <a:t> </a:t>
            </a:r>
            <a:r>
              <a:rPr lang="ar-SA" b="1" dirty="0">
                <a:latin typeface="Times New Roman"/>
                <a:ea typeface="Times New Roman"/>
                <a:cs typeface="QCF2445"/>
              </a:rPr>
              <a:t>ﱭ ﱮ </a:t>
            </a:r>
            <a:r>
              <a:rPr lang="ar-SA" b="1" dirty="0" err="1">
                <a:latin typeface="Times New Roman"/>
                <a:ea typeface="Times New Roman"/>
                <a:cs typeface="QCF2445"/>
              </a:rPr>
              <a:t>ﱯﱰ</a:t>
            </a:r>
            <a:r>
              <a:rPr lang="ar-SA" b="1" dirty="0">
                <a:latin typeface="Times New Roman"/>
                <a:ea typeface="Times New Roman"/>
                <a:cs typeface="QCF2445"/>
              </a:rPr>
              <a:t>  ﱱ ﱲ ﱳ ﱴ ﱵ ﱶ</a:t>
            </a:r>
            <a:r>
              <a:rPr lang="ar-IQ" b="1" dirty="0">
                <a:latin typeface="Times New Roman"/>
                <a:ea typeface="Times New Roman"/>
                <a:cs typeface="QCF2BSML"/>
              </a:rPr>
              <a:t>ﱠ</a:t>
            </a:r>
            <a:r>
              <a:rPr lang="ar-IQ" b="1" dirty="0">
                <a:latin typeface="@Arial Unicode MS"/>
                <a:ea typeface="@Arial Unicode MS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@Arial Unicode MS"/>
                <a:ea typeface="@Arial Unicode MS"/>
                <a:cs typeface="Simplified Arabic"/>
              </a:rPr>
              <a:t>يس:76.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64591" y="395933"/>
            <a:ext cx="2544427" cy="3770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defTabSz="342892"/>
            <a:r>
              <a:rPr lang="ar-IQ" sz="2000" dirty="0">
                <a:solidFill>
                  <a:srgbClr val="000000"/>
                </a:solidFill>
                <a:latin typeface="Times New Roman"/>
                <a:ea typeface="Times New Roman"/>
                <a:cs typeface="Monotype Koufi"/>
              </a:rPr>
              <a:t>أولاً ــ رموز المصحف الشريف:</a:t>
            </a:r>
            <a:endParaRPr lang="ar-AE" sz="2000" dirty="0">
              <a:solidFill>
                <a:prstClr val="black"/>
              </a:solidFill>
              <a:cs typeface="Akhbar MT" pitchFamily="2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255750" y="4155926"/>
            <a:ext cx="6753268" cy="900244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b="1" dirty="0">
                <a:solidFill>
                  <a:srgbClr val="000000"/>
                </a:solidFill>
                <a:latin typeface="@Arial Unicode MS"/>
                <a:ea typeface="@Arial Unicode MS"/>
                <a:cs typeface="Simplified Arabic"/>
              </a:rPr>
              <a:t>2ـ </a:t>
            </a:r>
            <a:r>
              <a:rPr lang="ar-IQ" b="1" dirty="0" smtClean="0">
                <a:solidFill>
                  <a:srgbClr val="000000"/>
                </a:solidFill>
                <a:latin typeface="@Arial Unicode MS"/>
                <a:ea typeface="@Arial Unicode MS"/>
                <a:cs typeface="Simplified Arabic"/>
              </a:rPr>
              <a:t>لا </a:t>
            </a:r>
            <a:r>
              <a:rPr lang="ar-IQ" b="1" dirty="0">
                <a:solidFill>
                  <a:srgbClr val="000000"/>
                </a:solidFill>
                <a:latin typeface="@Arial Unicode MS"/>
                <a:ea typeface="@Arial Unicode MS"/>
                <a:cs typeface="Simplified Arabic"/>
              </a:rPr>
              <a:t>ـ  الوقف الممنوع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:</a:t>
            </a:r>
            <a:endParaRPr lang="en-US" dirty="0">
              <a:latin typeface="Times New Roman"/>
              <a:ea typeface="Times New Roman"/>
            </a:endParaRPr>
          </a:p>
          <a:p>
            <a:pPr rtl="0"/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نحو قوله تعالـى: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r>
              <a:rPr lang="ar-IQ" b="1" dirty="0"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>
                <a:latin typeface="Times New Roman"/>
                <a:ea typeface="Times New Roman"/>
                <a:cs typeface="QCF2574"/>
              </a:rPr>
              <a:t> </a:t>
            </a:r>
            <a:r>
              <a:rPr lang="ar-SA" b="1" dirty="0">
                <a:latin typeface="Times New Roman"/>
                <a:ea typeface="Times New Roman"/>
                <a:cs typeface="QCF_P183"/>
              </a:rPr>
              <a:t>ﯪ  </a:t>
            </a:r>
            <a:r>
              <a:rPr lang="ar-SA" b="1" dirty="0" err="1">
                <a:latin typeface="Times New Roman"/>
                <a:ea typeface="Times New Roman"/>
                <a:cs typeface="QCF_P183"/>
              </a:rPr>
              <a:t>ﯫﯬ</a:t>
            </a:r>
            <a:r>
              <a:rPr lang="ar-SA" b="1" dirty="0">
                <a:latin typeface="Times New Roman"/>
                <a:ea typeface="Times New Roman"/>
                <a:cs typeface="QCF_P183"/>
              </a:rPr>
              <a:t>  ﯭ  ﯮ  </a:t>
            </a:r>
            <a:r>
              <a:rPr lang="ar-SA" b="1" dirty="0" err="1">
                <a:latin typeface="Times New Roman"/>
                <a:ea typeface="Times New Roman"/>
                <a:cs typeface="QCF_P183"/>
              </a:rPr>
              <a:t>ﯯﯰ</a:t>
            </a:r>
            <a:r>
              <a:rPr lang="ar-SA" b="1" dirty="0">
                <a:latin typeface="Times New Roman"/>
                <a:ea typeface="Times New Roman"/>
                <a:cs typeface="QCF_P183"/>
              </a:rPr>
              <a:t>  ﯱ         ﯲ     ﯳ   ﯴ  ﯵ  </a:t>
            </a:r>
            <a:r>
              <a:rPr lang="ar-SA" b="1" dirty="0" err="1">
                <a:latin typeface="Times New Roman"/>
                <a:ea typeface="Times New Roman"/>
                <a:cs typeface="QCF_P183"/>
              </a:rPr>
              <a:t>ﯶﯷ</a:t>
            </a:r>
            <a:r>
              <a:rPr lang="ar-SA" b="1" dirty="0">
                <a:latin typeface="Times New Roman"/>
                <a:ea typeface="Times New Roman"/>
                <a:cs typeface="QCF_P183"/>
              </a:rPr>
              <a:t>  ﯸ  ﯹ  ﯺ  ﯻ  </a:t>
            </a:r>
            <a:r>
              <a:rPr lang="ar-SA" b="1" dirty="0" smtClean="0">
                <a:latin typeface="Times New Roman"/>
                <a:ea typeface="Times New Roman"/>
                <a:cs typeface="QCF_P183"/>
              </a:rPr>
              <a:t>ﯼ</a:t>
            </a:r>
            <a:r>
              <a:rPr lang="ar-IQ" b="1" dirty="0" smtClean="0">
                <a:latin typeface="Times New Roman"/>
                <a:ea typeface="Times New Roman"/>
                <a:cs typeface="QCF2BSML"/>
              </a:rPr>
              <a:t>ﱠ</a:t>
            </a:r>
            <a:r>
              <a:rPr lang="ar-IQ" b="1" dirty="0" smtClean="0">
                <a:solidFill>
                  <a:srgbClr val="9DAB0C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ar-SA" dirty="0">
                <a:latin typeface="Simplified Arabic"/>
                <a:ea typeface="Times New Roman"/>
                <a:cs typeface="Simplified Arabic"/>
              </a:rPr>
              <a:t>الأنفال:52</a:t>
            </a:r>
            <a:r>
              <a:rPr lang="ar-IQ" dirty="0">
                <a:latin typeface="Times New Roman"/>
                <a:ea typeface="Times New Roman"/>
                <a:cs typeface="Simplified Arabic"/>
              </a:rPr>
              <a:t>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279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973707" y="4083918"/>
            <a:ext cx="6912690" cy="900244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7ـ س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ـ علامة سكته 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لطيفة:</a:t>
            </a:r>
            <a:r>
              <a:rPr lang="ar-IQ" dirty="0" smtClean="0">
                <a:latin typeface="Times New Roman"/>
                <a:ea typeface="Times New Roman"/>
              </a:rPr>
              <a:t> </a:t>
            </a:r>
            <a:r>
              <a:rPr lang="ar-IQ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نحو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قوله تعالى: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 </a:t>
            </a:r>
            <a:endParaRPr lang="ar-IQ" b="1" dirty="0" smtClean="0">
              <a:solidFill>
                <a:srgbClr val="000000"/>
              </a:solidFill>
              <a:latin typeface="Times New Roman"/>
              <a:ea typeface="Times New Roman"/>
              <a:cs typeface="QCF2BSML"/>
            </a:endParaRPr>
          </a:p>
          <a:p>
            <a:pPr algn="justLow"/>
            <a:endParaRPr lang="ar-IQ" b="1" dirty="0">
              <a:solidFill>
                <a:srgbClr val="000000"/>
              </a:solidFill>
              <a:latin typeface="Times New Roman"/>
              <a:ea typeface="Times New Roman"/>
              <a:cs typeface="QCF2BSML"/>
            </a:endParaRPr>
          </a:p>
          <a:p>
            <a:pPr algn="justLow"/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443"/>
              </a:rPr>
              <a:t>ﲷ ﲸ ﲹ ﲺ ﲻ </a:t>
            </a:r>
            <a:r>
              <a:rPr lang="ar-SA" b="1" dirty="0" err="1">
                <a:solidFill>
                  <a:srgbClr val="000000"/>
                </a:solidFill>
                <a:latin typeface="Times New Roman"/>
                <a:ea typeface="Times New Roman"/>
                <a:cs typeface="QCF2443"/>
              </a:rPr>
              <a:t>ﲼﲽﲾ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443"/>
              </a:rPr>
              <a:t> ﲿ ﳀ ﳁ ﳂ  ﳃ ﳄ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يس:52.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944910" y="123478"/>
            <a:ext cx="6897946" cy="62324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dirty="0" smtClean="0">
                <a:latin typeface="Times New Roman"/>
                <a:ea typeface="Times New Roman"/>
              </a:rPr>
              <a:t>3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ـ ج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ـ الوقف الجائز المستوي الطرفين:</a:t>
            </a:r>
            <a:endParaRPr lang="en-US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نحو قوله تعالى: </a:t>
            </a:r>
            <a:r>
              <a:rPr lang="ar-IQ" b="1" dirty="0"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>
                <a:latin typeface="Times New Roman"/>
                <a:ea typeface="Times New Roman"/>
                <a:cs typeface="QCF2574"/>
              </a:rPr>
              <a:t> </a:t>
            </a:r>
            <a:r>
              <a:rPr lang="ar-SA" b="1" dirty="0">
                <a:latin typeface="Times New Roman"/>
                <a:ea typeface="Times New Roman"/>
                <a:cs typeface="QCF2231"/>
              </a:rPr>
              <a:t>ﳈ ﳉ ﳊ </a:t>
            </a:r>
            <a:r>
              <a:rPr lang="ar-SA" b="1" dirty="0" err="1">
                <a:latin typeface="Times New Roman"/>
                <a:ea typeface="Times New Roman"/>
                <a:cs typeface="QCF2231"/>
              </a:rPr>
              <a:t>ﳋﳌ</a:t>
            </a:r>
            <a:r>
              <a:rPr lang="ar-SA" b="1" dirty="0">
                <a:latin typeface="Times New Roman"/>
                <a:ea typeface="Times New Roman"/>
                <a:cs typeface="QCF2231"/>
              </a:rPr>
              <a:t> ﳍ ﳎ ﳏ ﳐ</a:t>
            </a:r>
            <a:r>
              <a:rPr lang="ar-IQ" b="1" dirty="0">
                <a:latin typeface="Times New Roman"/>
                <a:ea typeface="Times New Roman"/>
                <a:cs typeface="QCF2BSML"/>
              </a:rPr>
              <a:t>ﱠ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هود:88.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017249" y="1059582"/>
            <a:ext cx="6825607" cy="9310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Low"/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4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 pitchFamily="2" charset="-78"/>
              </a:rPr>
              <a:t>-</a:t>
            </a:r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صلى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ـ وصل القراءة أولى: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نحو قوله تعالى: </a:t>
            </a:r>
            <a:r>
              <a:rPr lang="ar-IQ" b="1" dirty="0">
                <a:latin typeface="Times New Roman"/>
                <a:ea typeface="Times New Roman"/>
                <a:cs typeface="QCF2BSML"/>
              </a:rPr>
              <a:t>ﱡ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 ﱁ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ﱂ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ﱃ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ﱄ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 err="1">
                <a:latin typeface="Times New Roman"/>
                <a:ea typeface="Times New Roman"/>
                <a:cs typeface="QCF2225"/>
              </a:rPr>
              <a:t>ﱅﱆ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ﱇ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ﱈ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ﱉ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>
                <a:latin typeface="Times New Roman"/>
                <a:ea typeface="Times New Roman"/>
                <a:cs typeface="QCF2225"/>
              </a:rPr>
              <a:t>ﱊ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SA" sz="2000" b="1" dirty="0" err="1">
                <a:latin typeface="Times New Roman"/>
                <a:ea typeface="Times New Roman"/>
                <a:cs typeface="QCF2225"/>
              </a:rPr>
              <a:t>ﱋﱌ</a:t>
            </a:r>
            <a:r>
              <a:rPr lang="ar-SA" sz="200" b="1" dirty="0">
                <a:latin typeface="Times New Roman"/>
                <a:ea typeface="Times New Roman"/>
                <a:cs typeface="QCF2225"/>
              </a:rPr>
              <a:t> </a:t>
            </a:r>
            <a:r>
              <a:rPr lang="ar-IQ" b="1" dirty="0">
                <a:latin typeface="Times New Roman"/>
                <a:ea typeface="Times New Roman"/>
                <a:cs typeface="QCF2BSML"/>
              </a:rPr>
              <a:t>ﱠ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هود:29.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073562" y="2211710"/>
            <a:ext cx="6812835" cy="961800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b="1" dirty="0" smtClean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5ـ  قلى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ـ الوقف أولى: 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نحو قوله تعالى: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ﲗ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ﲘ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ﲙ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 err="1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ﲚﲛ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ﲜ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ﲝ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ﲞ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ﲟ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 err="1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ﲠﲡ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ﲢ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ﲣ</a:t>
            </a:r>
            <a:r>
              <a:rPr lang="ar-SA" sz="2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  </a:t>
            </a:r>
            <a:r>
              <a:rPr lang="ar-SA" sz="2000" b="1" dirty="0">
                <a:solidFill>
                  <a:srgbClr val="000000"/>
                </a:solidFill>
                <a:latin typeface="Times New Roman"/>
                <a:ea typeface="Times New Roman"/>
                <a:cs typeface="QCF2229"/>
              </a:rPr>
              <a:t>ﲤ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هود:68.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07536" y="3291830"/>
            <a:ext cx="6753268" cy="6232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68579" tIns="34289" rIns="68579" bIns="34289" rtlCol="1">
            <a:spAutoFit/>
          </a:bodyPr>
          <a:lstStyle/>
          <a:p>
            <a:pPr algn="justLow"/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6ـ   تعانق الوقف إذا وقف على احدهما </a:t>
            </a:r>
            <a:r>
              <a:rPr lang="ar-IQ" b="1" dirty="0" err="1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لايقف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على الآخر:</a:t>
            </a:r>
            <a:endParaRPr lang="en-US" sz="1400" dirty="0">
              <a:latin typeface="Times New Roman"/>
              <a:ea typeface="Times New Roman"/>
            </a:endParaRPr>
          </a:p>
          <a:p>
            <a:pPr algn="justLow"/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	نحو قوله تعالى: 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ﱡ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574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ﱃ ﱄ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ﱅ </a:t>
            </a:r>
            <a:r>
              <a:rPr lang="ar-SA" b="1" dirty="0" err="1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ﱆﱇ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 </a:t>
            </a:r>
            <a:r>
              <a:rPr lang="ar-SA" b="1" dirty="0" err="1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ﱈﱉﱊ</a:t>
            </a:r>
            <a:r>
              <a:rPr lang="ar-SA" b="1" dirty="0">
                <a:solidFill>
                  <a:srgbClr val="000000"/>
                </a:solidFill>
                <a:latin typeface="Times New Roman"/>
                <a:ea typeface="Times New Roman"/>
                <a:cs typeface="QCF2002"/>
              </a:rPr>
              <a:t> ﱋ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QCF2BSML"/>
              </a:rPr>
              <a:t>ﱠ</a:t>
            </a:r>
            <a:r>
              <a:rPr lang="ar-IQ" b="1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 </a:t>
            </a:r>
            <a:r>
              <a:rPr lang="ar-IQ" dirty="0">
                <a:solidFill>
                  <a:srgbClr val="000000"/>
                </a:solidFill>
                <a:latin typeface="Times New Roman"/>
                <a:ea typeface="Times New Roman"/>
                <a:cs typeface="Simplified Arabic"/>
              </a:rPr>
              <a:t>البقرة:2.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1_ربط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ربط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بطة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120</Words>
  <Application>Microsoft Office PowerPoint</Application>
  <PresentationFormat>عرض على الشاشة (9:16)‏</PresentationFormat>
  <Paragraphs>31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1_ربطة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Moodi Alfayoumy</dc:creator>
  <cp:lastModifiedBy>DR.Ahmed Saker 2o1O</cp:lastModifiedBy>
  <cp:revision>57</cp:revision>
  <dcterms:created xsi:type="dcterms:W3CDTF">2018-09-14T18:51:34Z</dcterms:created>
  <dcterms:modified xsi:type="dcterms:W3CDTF">2020-03-06T22:39:17Z</dcterms:modified>
</cp:coreProperties>
</file>