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100" d="100"/>
          <a:sy n="100" d="100"/>
        </p:scale>
        <p:origin x="384" y="24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A354A-2DB2-4956-ACB1-90F254A9732F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5FF32-497C-4760-9B3B-544E69275C7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98259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A354A-2DB2-4956-ACB1-90F254A9732F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5FF32-497C-4760-9B3B-544E69275C7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92371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A354A-2DB2-4956-ACB1-90F254A9732F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5FF32-497C-4760-9B3B-544E69275C7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55642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A354A-2DB2-4956-ACB1-90F254A9732F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5FF32-497C-4760-9B3B-544E69275C7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5924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A354A-2DB2-4956-ACB1-90F254A9732F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5FF32-497C-4760-9B3B-544E69275C7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40177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A354A-2DB2-4956-ACB1-90F254A9732F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5FF32-497C-4760-9B3B-544E69275C7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92572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A354A-2DB2-4956-ACB1-90F254A9732F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5FF32-497C-4760-9B3B-544E69275C7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10277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A354A-2DB2-4956-ACB1-90F254A9732F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5FF32-497C-4760-9B3B-544E69275C7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17205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A354A-2DB2-4956-ACB1-90F254A9732F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5FF32-497C-4760-9B3B-544E69275C7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99966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A354A-2DB2-4956-ACB1-90F254A9732F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5FF32-497C-4760-9B3B-544E69275C7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26315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A354A-2DB2-4956-ACB1-90F254A9732F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5FF32-497C-4760-9B3B-544E69275C7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48094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A354A-2DB2-4956-ACB1-90F254A9732F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5FF32-497C-4760-9B3B-544E69275C7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97507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اعمال الخليفة عثمان بن عفان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ar-IQ" dirty="0" smtClean="0"/>
              <a:t>1ـ فتح ارمينية</a:t>
            </a:r>
          </a:p>
          <a:p>
            <a:r>
              <a:rPr lang="ar-IQ" dirty="0" smtClean="0"/>
              <a:t>2ـ استكمال فتح بلاد فارس</a:t>
            </a:r>
          </a:p>
          <a:p>
            <a:r>
              <a:rPr lang="ar-IQ" dirty="0" smtClean="0"/>
              <a:t>3ـ انشاء القوة البحرية ومحاربة الروم في البحر</a:t>
            </a:r>
          </a:p>
          <a:p>
            <a:r>
              <a:rPr lang="ar-IQ" dirty="0" smtClean="0"/>
              <a:t>4ـ جمع الناس على مصحف واحد </a:t>
            </a:r>
          </a:p>
          <a:p>
            <a:r>
              <a:rPr lang="ar-IQ" dirty="0" smtClean="0"/>
              <a:t>5ـ توسيع المسجد الحرام </a:t>
            </a:r>
            <a:r>
              <a:rPr lang="ar-IQ" smtClean="0"/>
              <a:t>والمسجد النبوي</a:t>
            </a:r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69892333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33</Words>
  <Application>Microsoft Office PowerPoint</Application>
  <PresentationFormat>عرض على الشاشة (3:4)‏</PresentationFormat>
  <Paragraphs>6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اعمال الخليفة عثمان بن عفان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اعمال الخليفة عثمان بن عفان </dc:title>
  <dc:creator>الخبرة</dc:creator>
  <cp:lastModifiedBy>الخبرة</cp:lastModifiedBy>
  <cp:revision>1</cp:revision>
  <dcterms:created xsi:type="dcterms:W3CDTF">2020-03-04T19:44:52Z</dcterms:created>
  <dcterms:modified xsi:type="dcterms:W3CDTF">2020-03-04T19:48:37Z</dcterms:modified>
</cp:coreProperties>
</file>