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4DBA-EA2E-4BEB-B377-AAF5B7645A3A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06B4-32B4-4AC0-B75A-F58C7FE229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3231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4DBA-EA2E-4BEB-B377-AAF5B7645A3A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06B4-32B4-4AC0-B75A-F58C7FE229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57549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4DBA-EA2E-4BEB-B377-AAF5B7645A3A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06B4-32B4-4AC0-B75A-F58C7FE229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4949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4DBA-EA2E-4BEB-B377-AAF5B7645A3A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06B4-32B4-4AC0-B75A-F58C7FE229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92635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4DBA-EA2E-4BEB-B377-AAF5B7645A3A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06B4-32B4-4AC0-B75A-F58C7FE229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82878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4DBA-EA2E-4BEB-B377-AAF5B7645A3A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06B4-32B4-4AC0-B75A-F58C7FE229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3569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4DBA-EA2E-4BEB-B377-AAF5B7645A3A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06B4-32B4-4AC0-B75A-F58C7FE229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144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4DBA-EA2E-4BEB-B377-AAF5B7645A3A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06B4-32B4-4AC0-B75A-F58C7FE229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0117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4DBA-EA2E-4BEB-B377-AAF5B7645A3A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06B4-32B4-4AC0-B75A-F58C7FE229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848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4DBA-EA2E-4BEB-B377-AAF5B7645A3A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06B4-32B4-4AC0-B75A-F58C7FE229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08963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4DBA-EA2E-4BEB-B377-AAF5B7645A3A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06B4-32B4-4AC0-B75A-F58C7FE229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7567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E4DBA-EA2E-4BEB-B377-AAF5B7645A3A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106B4-32B4-4AC0-B75A-F58C7FE229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5031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اذكر أهم الحلول والمقترحات التي قدمت للخليفة عثمان بن عفان () لحل الأزمة الاقتصادية في الدولة.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ar-IQ" dirty="0" smtClean="0"/>
              <a:t>1ـ ذكر عبد الله بن عامر أن سبب الأزمة هو فتور حركة الجهاد والفتح، مما ترك للناس فراغاً من الوقت يقضونه في مراقبة ولاتهم والشغب عليهم.</a:t>
            </a:r>
          </a:p>
          <a:p>
            <a:r>
              <a:rPr lang="ar-IQ" dirty="0" smtClean="0"/>
              <a:t>2ـ أما سعيد بن العاص فقد رأى أن لين الخليفة وتسامحه مع المعارضين هو السبب الرئيسي للازمة.</a:t>
            </a:r>
          </a:p>
          <a:p>
            <a:r>
              <a:rPr lang="ar-IQ" dirty="0" smtClean="0"/>
              <a:t>3ـ وذهب عبد الله بن سعد إلى ضرورة تالف قلوب الناس بالمال والعطاء .</a:t>
            </a:r>
          </a:p>
          <a:p>
            <a:r>
              <a:rPr lang="ar-IQ" smtClean="0"/>
              <a:t>4ـ أما معاوية بن أبي سفيان فيبدو أن ضرورة منح كل والي ما يحتاجه من الصلاحيات الإدارية لبسط الهدوء والاستقرار عل ولايته.</a:t>
            </a: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5029301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اذكر أهم الحلول والمقترحات التي قدمت للخليفة عثمان بن عفان () لحل الأزمة الاقتصادية في الدولة.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اذكر أهم الحلول والمقترحات التي قدمت للخليفة عثمان بن عفان () لحل الأزمة الاقتصادية في الدولة.</dc:title>
  <dc:creator>الخبرة</dc:creator>
  <cp:lastModifiedBy>الخبرة</cp:lastModifiedBy>
  <cp:revision>1</cp:revision>
  <dcterms:created xsi:type="dcterms:W3CDTF">2020-03-04T20:10:11Z</dcterms:created>
  <dcterms:modified xsi:type="dcterms:W3CDTF">2020-03-04T20:10:42Z</dcterms:modified>
</cp:coreProperties>
</file>