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B9C166B-9C94-411F-90A8-90F41FD5A4B5}"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1499570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9C166B-9C94-411F-90A8-90F41FD5A4B5}"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112362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9C166B-9C94-411F-90A8-90F41FD5A4B5}"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2380492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9C166B-9C94-411F-90A8-90F41FD5A4B5}"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248200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9C166B-9C94-411F-90A8-90F41FD5A4B5}"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596475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B9C166B-9C94-411F-90A8-90F41FD5A4B5}"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166748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B9C166B-9C94-411F-90A8-90F41FD5A4B5}" type="datetimeFigureOut">
              <a:rPr lang="ar-IQ" smtClean="0"/>
              <a:t>10/07/1441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229074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B9C166B-9C94-411F-90A8-90F41FD5A4B5}" type="datetimeFigureOut">
              <a:rPr lang="ar-IQ" smtClean="0"/>
              <a:t>10/07/1441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391588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9C166B-9C94-411F-90A8-90F41FD5A4B5}" type="datetimeFigureOut">
              <a:rPr lang="ar-IQ" smtClean="0"/>
              <a:t>10/07/1441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74584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9C166B-9C94-411F-90A8-90F41FD5A4B5}"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3059638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9C166B-9C94-411F-90A8-90F41FD5A4B5}"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7EB9CD6-5282-4EBE-B268-3C7ADFEE6660}" type="slidenum">
              <a:rPr lang="ar-IQ" smtClean="0"/>
              <a:t>‹#›</a:t>
            </a:fld>
            <a:endParaRPr lang="ar-IQ"/>
          </a:p>
        </p:txBody>
      </p:sp>
    </p:spTree>
    <p:extLst>
      <p:ext uri="{BB962C8B-B14F-4D97-AF65-F5344CB8AC3E}">
        <p14:creationId xmlns:p14="http://schemas.microsoft.com/office/powerpoint/2010/main" val="29715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9C166B-9C94-411F-90A8-90F41FD5A4B5}" type="datetimeFigureOut">
              <a:rPr lang="ar-IQ" smtClean="0"/>
              <a:t>10/07/1441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EB9CD6-5282-4EBE-B268-3C7ADFEE6660}" type="slidenum">
              <a:rPr lang="ar-IQ" smtClean="0"/>
              <a:t>‹#›</a:t>
            </a:fld>
            <a:endParaRPr lang="ar-IQ"/>
          </a:p>
        </p:txBody>
      </p:sp>
    </p:spTree>
    <p:extLst>
      <p:ext uri="{BB962C8B-B14F-4D97-AF65-F5344CB8AC3E}">
        <p14:creationId xmlns:p14="http://schemas.microsoft.com/office/powerpoint/2010/main" val="3780772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594567"/>
          </a:xfrm>
        </p:spPr>
        <p:txBody>
          <a:bodyPr>
            <a:normAutofit/>
          </a:bodyPr>
          <a:lstStyle/>
          <a:p>
            <a:r>
              <a:rPr lang="ar-IQ" sz="2400" dirty="0" smtClean="0"/>
              <a:t>المعارضة الوطنية لامتيازات النفط</a:t>
            </a:r>
            <a:endParaRPr lang="ar-IQ" sz="2400" dirty="0"/>
          </a:p>
        </p:txBody>
      </p:sp>
      <p:sp>
        <p:nvSpPr>
          <p:cNvPr id="3" name="عنوان فرعي 2"/>
          <p:cNvSpPr>
            <a:spLocks noGrp="1"/>
          </p:cNvSpPr>
          <p:nvPr>
            <p:ph type="subTitle" idx="1"/>
          </p:nvPr>
        </p:nvSpPr>
        <p:spPr>
          <a:xfrm>
            <a:off x="0" y="620688"/>
            <a:ext cx="9036496" cy="6120680"/>
          </a:xfrm>
        </p:spPr>
        <p:txBody>
          <a:bodyPr>
            <a:normAutofit/>
          </a:bodyPr>
          <a:lstStyle/>
          <a:p>
            <a:pPr algn="r"/>
            <a:r>
              <a:rPr lang="ar-IQ" sz="1600" dirty="0" smtClean="0"/>
              <a:t>1- عقد المجلس الجديد اول اجتماع له في حزيران 1947 وعرضت عليه الاتفاقية النفطية مع الاتحاد السوفياتي في تشرين الاول 1947 ورفضها المجلس  .</a:t>
            </a:r>
          </a:p>
          <a:p>
            <a:pPr algn="r"/>
            <a:r>
              <a:rPr lang="ar-IQ" sz="1600" dirty="0" smtClean="0"/>
              <a:t>2- اصدر المجلس  قرار اعتبر قانونا وتضمن ( اعتبار الاتفاقية  باطلة، اتخاذ الاجراءات اللازمة للاستغلال الموارد بشكل جيد ،عدم منح اي امياز </a:t>
            </a:r>
            <a:r>
              <a:rPr lang="ar-IQ" sz="1600" dirty="0" err="1" smtClean="0"/>
              <a:t>لاي</a:t>
            </a:r>
            <a:r>
              <a:rPr lang="ar-IQ" sz="1600" dirty="0" smtClean="0"/>
              <a:t> دولة ،تخويل الحكومة بالدخول بالمفاوضات مع </a:t>
            </a:r>
            <a:r>
              <a:rPr lang="ar-IQ" sz="1600" dirty="0" err="1" smtClean="0"/>
              <a:t>السوفيت،اجراء</a:t>
            </a:r>
            <a:r>
              <a:rPr lang="ar-IQ" sz="1600" dirty="0" smtClean="0"/>
              <a:t> مفاوضات مع شركة النفط البريطانية للحصول على ايرادات اكثر)</a:t>
            </a:r>
          </a:p>
          <a:p>
            <a:pPr algn="r"/>
            <a:r>
              <a:rPr lang="ar-IQ" sz="1600" dirty="0" smtClean="0"/>
              <a:t>3-تعرض الشاه الى محاولة اغتيال في جامعة طهران من قبل مصور يعمل في صحيفة اسلامية بتاريخ 4شبط 1949،واستغل الشاه الامر لضرب الحركة الوطنية.</a:t>
            </a:r>
          </a:p>
          <a:p>
            <a:pPr algn="r"/>
            <a:r>
              <a:rPr lang="ar-IQ" sz="1600" dirty="0" smtClean="0"/>
              <a:t>4- في 17تموز 1949 تم التوقيع على اتفاقية جديدة سميت اتفاقية (كاس –</a:t>
            </a:r>
            <a:r>
              <a:rPr lang="ar-IQ" sz="1600" dirty="0" err="1" smtClean="0"/>
              <a:t>كلشائيان</a:t>
            </a:r>
            <a:r>
              <a:rPr lang="ar-IQ" sz="1600" dirty="0" smtClean="0"/>
              <a:t>) .</a:t>
            </a:r>
          </a:p>
          <a:p>
            <a:pPr algn="r"/>
            <a:r>
              <a:rPr lang="ar-IQ" sz="1600" dirty="0" smtClean="0"/>
              <a:t>5- استقالت وزارة محمد سعيد في اذار 1950 وكلف علي منصور  والذي دعا لتشكيل لجنة من (18) شخص لدراسة لائحة النفط  وواجه معارضة شديدة من المجلس فاستقال في26حزيران 1950.</a:t>
            </a:r>
          </a:p>
          <a:p>
            <a:pPr algn="r"/>
            <a:r>
              <a:rPr lang="ar-IQ" sz="1600" dirty="0" smtClean="0"/>
              <a:t>6- عين رئيس اركان الجيش (علي رازم ارا ) رئيسا للوزراء  وماطل في عرض الاتفاقية على المجلس .</a:t>
            </a:r>
          </a:p>
          <a:p>
            <a:pPr algn="r"/>
            <a:r>
              <a:rPr lang="ar-IQ" sz="1600" dirty="0" smtClean="0"/>
              <a:t>7-اعلنت لجنة النفط ان الاتفاقية لا تلبي الطموحات ودعا السيد محمد مصدق الى تأميم النفط  ولكن رئيس الوزراء دافع عن الاتفاقية واعلن ان التأميم يضر بإيران حيث ان ايران لا تستطيع صنع لولب فكيف تدير المشات النفطية ،وسحبت لائحة النفط من المجلس .</a:t>
            </a:r>
          </a:p>
          <a:p>
            <a:pPr algn="r"/>
            <a:r>
              <a:rPr lang="ar-IQ" sz="1600" dirty="0" smtClean="0"/>
              <a:t>8-ايد مجلس النواب راي لجنة النفط وعارضته الحكومة بشدة  واعتبر رئيس الوزراء اي امر يصدر بخصوص النفط يعتبر خيانة للبلد .</a:t>
            </a:r>
          </a:p>
          <a:p>
            <a:pPr algn="r"/>
            <a:r>
              <a:rPr lang="ar-IQ" sz="1600" dirty="0" smtClean="0"/>
              <a:t>9-خرجت مظاهرات  ضد الحكومة  وكانت قوية وحاولت شركة النفط البريطانية التدخل لتهدئة الامور ولكنها لم تستطع  لاغتيال رئيس الوزراء بتاريخ7اذار 1951  وفي 8اذار اعلن قرار </a:t>
            </a:r>
            <a:r>
              <a:rPr lang="ar-IQ" sz="1600" dirty="0" err="1" smtClean="0"/>
              <a:t>التاميم</a:t>
            </a:r>
            <a:r>
              <a:rPr lang="ar-IQ" sz="1600" dirty="0" smtClean="0"/>
              <a:t> وصادق مجلس النواب بتاريخ 15 اذار على القرار وصادق مجلس الاعيان على القرار في 20 اذار 1951.</a:t>
            </a:r>
          </a:p>
          <a:p>
            <a:pPr algn="r"/>
            <a:r>
              <a:rPr lang="ar-IQ" sz="1600" dirty="0" smtClean="0"/>
              <a:t>10-في 12 اذار شكل حسين علاء حكومة جديدة ولكنها لم تستطع العمل مع مجلس النواب فاستقال  في 27 نيسان 1951 فاتجهت الانظار نحو محمد مصدق   وفي 28 نيسان اناخب مصدق رئيسا </a:t>
            </a:r>
            <a:r>
              <a:rPr lang="ar-IQ" sz="1600" smtClean="0"/>
              <a:t>للوزراء .</a:t>
            </a:r>
            <a:endParaRPr lang="ar-IQ" sz="1600" dirty="0" smtClean="0"/>
          </a:p>
        </p:txBody>
      </p:sp>
    </p:spTree>
    <p:extLst>
      <p:ext uri="{BB962C8B-B14F-4D97-AF65-F5344CB8AC3E}">
        <p14:creationId xmlns:p14="http://schemas.microsoft.com/office/powerpoint/2010/main" val="226692464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TotalTime>
  <Words>305</Words>
  <Application>Microsoft Office PowerPoint</Application>
  <PresentationFormat>عرض على الشاشة (3:4)‏</PresentationFormat>
  <Paragraphs>11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المعارضة الوطنية لامتيازات النفط</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8</cp:revision>
  <dcterms:created xsi:type="dcterms:W3CDTF">2020-03-04T15:08:32Z</dcterms:created>
  <dcterms:modified xsi:type="dcterms:W3CDTF">2020-03-05T20:28:17Z</dcterms:modified>
</cp:coreProperties>
</file>