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5F19459-C036-44C4-8B18-08710E9CC3DF}"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1021929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5F19459-C036-44C4-8B18-08710E9CC3DF}"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27517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5F19459-C036-44C4-8B18-08710E9CC3DF}"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4220784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5F19459-C036-44C4-8B18-08710E9CC3DF}"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301007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5F19459-C036-44C4-8B18-08710E9CC3DF}"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1488374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5F19459-C036-44C4-8B18-08710E9CC3DF}"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392578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5F19459-C036-44C4-8B18-08710E9CC3DF}" type="datetimeFigureOut">
              <a:rPr lang="ar-IQ" smtClean="0"/>
              <a:t>12/07/1441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1147252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5F19459-C036-44C4-8B18-08710E9CC3DF}" type="datetimeFigureOut">
              <a:rPr lang="ar-IQ" smtClean="0"/>
              <a:t>12/07/1441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406246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5F19459-C036-44C4-8B18-08710E9CC3DF}" type="datetimeFigureOut">
              <a:rPr lang="ar-IQ" smtClean="0"/>
              <a:t>12/07/1441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720824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5F19459-C036-44C4-8B18-08710E9CC3DF}"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3789923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5F19459-C036-44C4-8B18-08710E9CC3DF}"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DB3929-4C24-4390-8949-1E15A5098746}" type="slidenum">
              <a:rPr lang="ar-IQ" smtClean="0"/>
              <a:t>‹#›</a:t>
            </a:fld>
            <a:endParaRPr lang="ar-IQ"/>
          </a:p>
        </p:txBody>
      </p:sp>
    </p:spTree>
    <p:extLst>
      <p:ext uri="{BB962C8B-B14F-4D97-AF65-F5344CB8AC3E}">
        <p14:creationId xmlns:p14="http://schemas.microsoft.com/office/powerpoint/2010/main" val="207770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5F19459-C036-44C4-8B18-08710E9CC3DF}" type="datetimeFigureOut">
              <a:rPr lang="ar-IQ" smtClean="0"/>
              <a:t>12/07/1441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EDB3929-4C24-4390-8949-1E15A5098746}" type="slidenum">
              <a:rPr lang="ar-IQ" smtClean="0"/>
              <a:t>‹#›</a:t>
            </a:fld>
            <a:endParaRPr lang="ar-IQ"/>
          </a:p>
        </p:txBody>
      </p:sp>
    </p:spTree>
    <p:extLst>
      <p:ext uri="{BB962C8B-B14F-4D97-AF65-F5344CB8AC3E}">
        <p14:creationId xmlns:p14="http://schemas.microsoft.com/office/powerpoint/2010/main" val="553327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548679"/>
          </a:xfrm>
        </p:spPr>
        <p:txBody>
          <a:bodyPr>
            <a:normAutofit/>
          </a:bodyPr>
          <a:lstStyle/>
          <a:p>
            <a:r>
              <a:rPr lang="ar-IQ" sz="2000" dirty="0" smtClean="0"/>
              <a:t>تصاعد المعرضة لحكم الشاه </a:t>
            </a:r>
            <a:endParaRPr lang="ar-IQ" sz="2000" dirty="0"/>
          </a:p>
        </p:txBody>
      </p:sp>
      <p:sp>
        <p:nvSpPr>
          <p:cNvPr id="3" name="عنوان فرعي 2"/>
          <p:cNvSpPr>
            <a:spLocks noGrp="1"/>
          </p:cNvSpPr>
          <p:nvPr>
            <p:ph type="subTitle" idx="1"/>
          </p:nvPr>
        </p:nvSpPr>
        <p:spPr>
          <a:xfrm>
            <a:off x="0" y="476672"/>
            <a:ext cx="9036496" cy="6120680"/>
          </a:xfrm>
        </p:spPr>
        <p:txBody>
          <a:bodyPr>
            <a:normAutofit/>
          </a:bodyPr>
          <a:lstStyle/>
          <a:p>
            <a:pPr algn="r"/>
            <a:r>
              <a:rPr lang="ar-IQ" sz="2000" dirty="0" smtClean="0"/>
              <a:t>1-كان احد اهداف الثورة البيضاء هو تحرير المرأة لأضعاف دور المؤسسة الدينية في ايران ،عارض رجال الدين ذلك معارضة شديدة ،</a:t>
            </a:r>
          </a:p>
          <a:p>
            <a:pPr algn="r"/>
            <a:r>
              <a:rPr lang="ar-IQ" sz="2000" dirty="0" smtClean="0"/>
              <a:t>2- دعا الشاه الى استفتاء يوم26 ك2 1963  حول برنامجه للثورة البيضاء   ،فدعت المؤسسة الدينة الة عدم المشاركة ونزل المتظاهرون في الشارع  فواجهته  القوات الحكومية بشدة .</a:t>
            </a:r>
          </a:p>
          <a:p>
            <a:pPr algn="r"/>
            <a:r>
              <a:rPr lang="ar-IQ" sz="2000" dirty="0" smtClean="0"/>
              <a:t>3- حاول الشاه منع رجال الدين من التدخل بالوضع السياسي  فجاءت احداث حزيران 1963 لتؤكد قدرة رجال الدين  للوقوف بجه الشاه وظهرت شخصية السيد الخميني  الذي كان له الدور الفعال في قيادة الحركة ضد الشاه .</a:t>
            </a:r>
          </a:p>
          <a:p>
            <a:pPr algn="r"/>
            <a:r>
              <a:rPr lang="ar-IQ" sz="2000" dirty="0" smtClean="0"/>
              <a:t>4- هاجم عدد من القوات الحكومية منزل السيد الخميني  فاعتقلوه ونقلوه الى طهران  فانطلقت مظاهرات تطالب </a:t>
            </a:r>
            <a:r>
              <a:rPr lang="ar-IQ" sz="2000" dirty="0" err="1" smtClean="0"/>
              <a:t>باطلاق</a:t>
            </a:r>
            <a:r>
              <a:rPr lang="ar-IQ" sz="2000" dirty="0" smtClean="0"/>
              <a:t> سراحه وتنادي ( اما الخميني او الموت )  وتصدت لها القوات الحكومية  واطلقت النار عليها .</a:t>
            </a:r>
          </a:p>
          <a:p>
            <a:pPr algn="r"/>
            <a:r>
              <a:rPr lang="ar-IQ" sz="2000" dirty="0" smtClean="0"/>
              <a:t>5-استمرت الانتفاضة عدة ايام سقط فيها الكثير من القتلى  ونتيجة لذلك سقطت حكومة اسد الله علم في كانون 1 1963 ، كلف الشاه حسن علي منصور المقرب من الشاه برئاسة </a:t>
            </a:r>
            <a:r>
              <a:rPr lang="ar-IQ" sz="2000" dirty="0" err="1" smtClean="0"/>
              <a:t>الوزراة</a:t>
            </a:r>
            <a:r>
              <a:rPr lang="ar-IQ" sz="2000" dirty="0" smtClean="0"/>
              <a:t>  والقى مسؤولية الاحداث على الحكومة السابقة  ولكسب المؤسسة الدينية اطلق سراح السيد الخميني بتاريخ  7نيسان 1964 ،ولم يستكن السيد الخميني </a:t>
            </a:r>
            <a:r>
              <a:rPr lang="ar-IQ" sz="2000" dirty="0" err="1" smtClean="0"/>
              <a:t>فالقى</a:t>
            </a:r>
            <a:r>
              <a:rPr lang="ar-IQ" sz="2000" dirty="0" smtClean="0"/>
              <a:t> خطابا ضد الحكومة مما اضطر الشاه  لنفية الى تركيا التي لم تستقبله  فانتقل الى النجف الاشرف .</a:t>
            </a:r>
          </a:p>
          <a:p>
            <a:pPr algn="r"/>
            <a:r>
              <a:rPr lang="ar-IQ" sz="2000" dirty="0" smtClean="0"/>
              <a:t>6- اغتيل حسن علي منصور  في كانون الثاني 1965  وجرت محاولة يوم 10 نيسان 1965 لاغتيال الشاه  </a:t>
            </a:r>
            <a:endParaRPr lang="ar-IQ" sz="2000" dirty="0"/>
          </a:p>
        </p:txBody>
      </p:sp>
    </p:spTree>
    <p:extLst>
      <p:ext uri="{BB962C8B-B14F-4D97-AF65-F5344CB8AC3E}">
        <p14:creationId xmlns:p14="http://schemas.microsoft.com/office/powerpoint/2010/main" val="247282294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210</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تصاعد المعرضة لحكم الشاه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تصاعد المعرضة لحكم الشاه</dc:title>
  <dc:creator>DR.Ahmed Saker 2O11</dc:creator>
  <cp:lastModifiedBy>DR.Ahmed Saker 2O11</cp:lastModifiedBy>
  <cp:revision>3</cp:revision>
  <dcterms:created xsi:type="dcterms:W3CDTF">2020-03-06T07:47:47Z</dcterms:created>
  <dcterms:modified xsi:type="dcterms:W3CDTF">2020-03-06T08:12:28Z</dcterms:modified>
</cp:coreProperties>
</file>