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451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904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8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348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19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7056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174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2467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920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701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8785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61F2-79E5-4515-B636-8DF88D87EF02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5AA8B-2FE8-433D-87F7-9BED37382F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383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432047"/>
          </a:xfrm>
        </p:spPr>
        <p:txBody>
          <a:bodyPr>
            <a:normAutofit/>
          </a:bodyPr>
          <a:lstStyle/>
          <a:p>
            <a:r>
              <a:rPr lang="ar-IQ" sz="2000" dirty="0" smtClean="0"/>
              <a:t>تكملة سياسة الشاه الداخلية </a:t>
            </a: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1" y="548679"/>
            <a:ext cx="8790317" cy="6127891"/>
          </a:xfrm>
        </p:spPr>
        <p:txBody>
          <a:bodyPr>
            <a:normAutofit/>
          </a:bodyPr>
          <a:lstStyle/>
          <a:p>
            <a:pPr algn="r"/>
            <a:r>
              <a:rPr lang="ar-IQ" sz="1800" dirty="0" smtClean="0"/>
              <a:t>8- في 29 اب 1960 قدم </a:t>
            </a:r>
            <a:r>
              <a:rPr lang="ar-IQ" sz="1800" dirty="0" err="1" smtClean="0"/>
              <a:t>منوجهر</a:t>
            </a:r>
            <a:r>
              <a:rPr lang="ar-IQ" sz="1800" dirty="0" smtClean="0"/>
              <a:t> اقبال استقالته من رئاسة الوزراء  وكلف شريف امامي  ولكنه لم يستطع  الصمود اكثر من 9 اشهر  نتيجة للمصادمات بين الشرطة والمتظاهرين فقد استقالته  في 6 ايار 1961.</a:t>
            </a:r>
          </a:p>
          <a:p>
            <a:pPr algn="r"/>
            <a:r>
              <a:rPr lang="ar-IQ" sz="1800" dirty="0" smtClean="0"/>
              <a:t>9-كلف الشاه مرغما السيد علي اميني رئاسة الوزراء ،اراد اميني معالجة المشاكل </a:t>
            </a:r>
            <a:r>
              <a:rPr lang="ar-IQ" sz="1800" dirty="0" err="1" smtClean="0"/>
              <a:t>المتفاقمه</a:t>
            </a:r>
            <a:r>
              <a:rPr lang="ar-IQ" sz="1800" dirty="0" smtClean="0"/>
              <a:t> ومنها الفساد واقر مجلس الوزراء في كانون الثاني 1962 لائحة قانون الاصلاح الزراعي .</a:t>
            </a:r>
          </a:p>
          <a:p>
            <a:pPr algn="r"/>
            <a:r>
              <a:rPr lang="ar-IQ" sz="1800" dirty="0" smtClean="0"/>
              <a:t>10-حدثت مظاهرات كبيره في ايران نتيجة لسوء الخدمات وكبت الحريات </a:t>
            </a:r>
            <a:r>
              <a:rPr lang="ar-IQ" sz="1800" dirty="0" err="1" smtClean="0"/>
              <a:t>وبدءت</a:t>
            </a:r>
            <a:r>
              <a:rPr lang="ar-IQ" sz="1800" dirty="0" smtClean="0"/>
              <a:t> التيارات الدينية تدعو للوقوف بوجه الشاه ،فاستقال علي اميني  </a:t>
            </a:r>
            <a:r>
              <a:rPr lang="ar-IQ" sz="1800" dirty="0" err="1" smtClean="0"/>
              <a:t>يمو</a:t>
            </a:r>
            <a:r>
              <a:rPr lang="ar-IQ" sz="1800" dirty="0" smtClean="0"/>
              <a:t> 18 تموز 1962 وكلف اسد الله رئاسة </a:t>
            </a:r>
            <a:r>
              <a:rPr lang="ar-IQ" sz="1800" dirty="0" err="1" smtClean="0"/>
              <a:t>الوزراة</a:t>
            </a:r>
            <a:r>
              <a:rPr lang="ar-IQ" sz="1800" dirty="0" smtClean="0"/>
              <a:t> .</a:t>
            </a:r>
          </a:p>
          <a:p>
            <a:pPr algn="r"/>
            <a:r>
              <a:rPr lang="ar-IQ" sz="1800" dirty="0" smtClean="0"/>
              <a:t>11-بدء الشاه بما اسماه الثورة البيضاء  واعلن برنامجا تكون من  ( الغاء علاقات الرق ،</a:t>
            </a:r>
            <a:r>
              <a:rPr lang="ar-IQ" sz="1800" dirty="0" err="1" smtClean="0"/>
              <a:t>تاميم</a:t>
            </a:r>
            <a:r>
              <a:rPr lang="ar-IQ" sz="1800" dirty="0" smtClean="0"/>
              <a:t> الغابات والمراعي ، بيع اسهم المصانع لتمويل </a:t>
            </a:r>
            <a:r>
              <a:rPr lang="ar-IQ" sz="1800" dirty="0" err="1" smtClean="0"/>
              <a:t>الزراعه</a:t>
            </a:r>
            <a:r>
              <a:rPr lang="ar-IQ" sz="1800" dirty="0" smtClean="0"/>
              <a:t> ، اصلاح قانون الانتخابات  ، اشراك العمال </a:t>
            </a:r>
            <a:r>
              <a:rPr lang="ar-IQ" sz="1800" dirty="0" err="1" smtClean="0"/>
              <a:t>بارباح</a:t>
            </a:r>
            <a:r>
              <a:rPr lang="ar-IQ" sz="1800" dirty="0" smtClean="0"/>
              <a:t> المصانع ، انشاء جمعيات محو الامية في الريف ) .</a:t>
            </a:r>
          </a:p>
          <a:p>
            <a:pPr algn="r"/>
            <a:r>
              <a:rPr lang="ar-IQ" sz="1800" dirty="0" smtClean="0"/>
              <a:t>جوبه  برنامج الثورة البيضاء بمعارضة شديدة   من قبل </a:t>
            </a:r>
            <a:r>
              <a:rPr lang="ar-IQ" sz="1800" smtClean="0"/>
              <a:t>المعارضة الايرانية .</a:t>
            </a:r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398870442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151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تكملة سياسة الشاه الداخلية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تكملة سياسة الشاه الداخلية</dc:title>
  <dc:creator>DR.Ahmed Saker 2O11</dc:creator>
  <cp:lastModifiedBy>DR.Ahmed Saker 2O11</cp:lastModifiedBy>
  <cp:revision>2</cp:revision>
  <dcterms:created xsi:type="dcterms:W3CDTF">2020-03-06T07:17:41Z</dcterms:created>
  <dcterms:modified xsi:type="dcterms:W3CDTF">2020-03-06T07:47:24Z</dcterms:modified>
</cp:coreProperties>
</file>