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702E3913-B63E-48B3-AB8C-DBD1D8084A9C}" type="datetimeFigureOut">
              <a:rPr lang="ar-IQ" smtClean="0"/>
              <a:t>12/07/1441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1C70AD4-59DB-402A-96A0-FB74F7A866D5}" type="slidenum">
              <a:rPr lang="ar-IQ" smtClean="0"/>
              <a:t>‹#›</a:t>
            </a:fld>
            <a:endParaRPr lang="ar-IQ"/>
          </a:p>
        </p:txBody>
      </p:sp>
    </p:spTree>
    <p:extLst>
      <p:ext uri="{BB962C8B-B14F-4D97-AF65-F5344CB8AC3E}">
        <p14:creationId xmlns:p14="http://schemas.microsoft.com/office/powerpoint/2010/main" val="1629203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02E3913-B63E-48B3-AB8C-DBD1D8084A9C}" type="datetimeFigureOut">
              <a:rPr lang="ar-IQ" smtClean="0"/>
              <a:t>12/07/1441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1C70AD4-59DB-402A-96A0-FB74F7A866D5}" type="slidenum">
              <a:rPr lang="ar-IQ" smtClean="0"/>
              <a:t>‹#›</a:t>
            </a:fld>
            <a:endParaRPr lang="ar-IQ"/>
          </a:p>
        </p:txBody>
      </p:sp>
    </p:spTree>
    <p:extLst>
      <p:ext uri="{BB962C8B-B14F-4D97-AF65-F5344CB8AC3E}">
        <p14:creationId xmlns:p14="http://schemas.microsoft.com/office/powerpoint/2010/main" val="2945498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02E3913-B63E-48B3-AB8C-DBD1D8084A9C}" type="datetimeFigureOut">
              <a:rPr lang="ar-IQ" smtClean="0"/>
              <a:t>12/07/1441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1C70AD4-59DB-402A-96A0-FB74F7A866D5}" type="slidenum">
              <a:rPr lang="ar-IQ" smtClean="0"/>
              <a:t>‹#›</a:t>
            </a:fld>
            <a:endParaRPr lang="ar-IQ"/>
          </a:p>
        </p:txBody>
      </p:sp>
    </p:spTree>
    <p:extLst>
      <p:ext uri="{BB962C8B-B14F-4D97-AF65-F5344CB8AC3E}">
        <p14:creationId xmlns:p14="http://schemas.microsoft.com/office/powerpoint/2010/main" val="3807429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02E3913-B63E-48B3-AB8C-DBD1D8084A9C}" type="datetimeFigureOut">
              <a:rPr lang="ar-IQ" smtClean="0"/>
              <a:t>12/07/1441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1C70AD4-59DB-402A-96A0-FB74F7A866D5}" type="slidenum">
              <a:rPr lang="ar-IQ" smtClean="0"/>
              <a:t>‹#›</a:t>
            </a:fld>
            <a:endParaRPr lang="ar-IQ"/>
          </a:p>
        </p:txBody>
      </p:sp>
    </p:spTree>
    <p:extLst>
      <p:ext uri="{BB962C8B-B14F-4D97-AF65-F5344CB8AC3E}">
        <p14:creationId xmlns:p14="http://schemas.microsoft.com/office/powerpoint/2010/main" val="2631711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02E3913-B63E-48B3-AB8C-DBD1D8084A9C}" type="datetimeFigureOut">
              <a:rPr lang="ar-IQ" smtClean="0"/>
              <a:t>12/07/1441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1C70AD4-59DB-402A-96A0-FB74F7A866D5}" type="slidenum">
              <a:rPr lang="ar-IQ" smtClean="0"/>
              <a:t>‹#›</a:t>
            </a:fld>
            <a:endParaRPr lang="ar-IQ"/>
          </a:p>
        </p:txBody>
      </p:sp>
    </p:spTree>
    <p:extLst>
      <p:ext uri="{BB962C8B-B14F-4D97-AF65-F5344CB8AC3E}">
        <p14:creationId xmlns:p14="http://schemas.microsoft.com/office/powerpoint/2010/main" val="2616621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702E3913-B63E-48B3-AB8C-DBD1D8084A9C}" type="datetimeFigureOut">
              <a:rPr lang="ar-IQ" smtClean="0"/>
              <a:t>12/07/1441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1C70AD4-59DB-402A-96A0-FB74F7A866D5}" type="slidenum">
              <a:rPr lang="ar-IQ" smtClean="0"/>
              <a:t>‹#›</a:t>
            </a:fld>
            <a:endParaRPr lang="ar-IQ"/>
          </a:p>
        </p:txBody>
      </p:sp>
    </p:spTree>
    <p:extLst>
      <p:ext uri="{BB962C8B-B14F-4D97-AF65-F5344CB8AC3E}">
        <p14:creationId xmlns:p14="http://schemas.microsoft.com/office/powerpoint/2010/main" val="2168433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702E3913-B63E-48B3-AB8C-DBD1D8084A9C}" type="datetimeFigureOut">
              <a:rPr lang="ar-IQ" smtClean="0"/>
              <a:t>12/07/1441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51C70AD4-59DB-402A-96A0-FB74F7A866D5}" type="slidenum">
              <a:rPr lang="ar-IQ" smtClean="0"/>
              <a:t>‹#›</a:t>
            </a:fld>
            <a:endParaRPr lang="ar-IQ"/>
          </a:p>
        </p:txBody>
      </p:sp>
    </p:spTree>
    <p:extLst>
      <p:ext uri="{BB962C8B-B14F-4D97-AF65-F5344CB8AC3E}">
        <p14:creationId xmlns:p14="http://schemas.microsoft.com/office/powerpoint/2010/main" val="2201208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702E3913-B63E-48B3-AB8C-DBD1D8084A9C}" type="datetimeFigureOut">
              <a:rPr lang="ar-IQ" smtClean="0"/>
              <a:t>12/07/1441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51C70AD4-59DB-402A-96A0-FB74F7A866D5}" type="slidenum">
              <a:rPr lang="ar-IQ" smtClean="0"/>
              <a:t>‹#›</a:t>
            </a:fld>
            <a:endParaRPr lang="ar-IQ"/>
          </a:p>
        </p:txBody>
      </p:sp>
    </p:spTree>
    <p:extLst>
      <p:ext uri="{BB962C8B-B14F-4D97-AF65-F5344CB8AC3E}">
        <p14:creationId xmlns:p14="http://schemas.microsoft.com/office/powerpoint/2010/main" val="2204660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02E3913-B63E-48B3-AB8C-DBD1D8084A9C}" type="datetimeFigureOut">
              <a:rPr lang="ar-IQ" smtClean="0"/>
              <a:t>12/07/1441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51C70AD4-59DB-402A-96A0-FB74F7A866D5}" type="slidenum">
              <a:rPr lang="ar-IQ" smtClean="0"/>
              <a:t>‹#›</a:t>
            </a:fld>
            <a:endParaRPr lang="ar-IQ"/>
          </a:p>
        </p:txBody>
      </p:sp>
    </p:spTree>
    <p:extLst>
      <p:ext uri="{BB962C8B-B14F-4D97-AF65-F5344CB8AC3E}">
        <p14:creationId xmlns:p14="http://schemas.microsoft.com/office/powerpoint/2010/main" val="1346783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02E3913-B63E-48B3-AB8C-DBD1D8084A9C}" type="datetimeFigureOut">
              <a:rPr lang="ar-IQ" smtClean="0"/>
              <a:t>12/07/1441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1C70AD4-59DB-402A-96A0-FB74F7A866D5}" type="slidenum">
              <a:rPr lang="ar-IQ" smtClean="0"/>
              <a:t>‹#›</a:t>
            </a:fld>
            <a:endParaRPr lang="ar-IQ"/>
          </a:p>
        </p:txBody>
      </p:sp>
    </p:spTree>
    <p:extLst>
      <p:ext uri="{BB962C8B-B14F-4D97-AF65-F5344CB8AC3E}">
        <p14:creationId xmlns:p14="http://schemas.microsoft.com/office/powerpoint/2010/main" val="3129914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02E3913-B63E-48B3-AB8C-DBD1D8084A9C}" type="datetimeFigureOut">
              <a:rPr lang="ar-IQ" smtClean="0"/>
              <a:t>12/07/1441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1C70AD4-59DB-402A-96A0-FB74F7A866D5}" type="slidenum">
              <a:rPr lang="ar-IQ" smtClean="0"/>
              <a:t>‹#›</a:t>
            </a:fld>
            <a:endParaRPr lang="ar-IQ"/>
          </a:p>
        </p:txBody>
      </p:sp>
    </p:spTree>
    <p:extLst>
      <p:ext uri="{BB962C8B-B14F-4D97-AF65-F5344CB8AC3E}">
        <p14:creationId xmlns:p14="http://schemas.microsoft.com/office/powerpoint/2010/main" val="1592980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02E3913-B63E-48B3-AB8C-DBD1D8084A9C}" type="datetimeFigureOut">
              <a:rPr lang="ar-IQ" smtClean="0"/>
              <a:t>12/07/1441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1C70AD4-59DB-402A-96A0-FB74F7A866D5}" type="slidenum">
              <a:rPr lang="ar-IQ" smtClean="0"/>
              <a:t>‹#›</a:t>
            </a:fld>
            <a:endParaRPr lang="ar-IQ"/>
          </a:p>
        </p:txBody>
      </p:sp>
    </p:spTree>
    <p:extLst>
      <p:ext uri="{BB962C8B-B14F-4D97-AF65-F5344CB8AC3E}">
        <p14:creationId xmlns:p14="http://schemas.microsoft.com/office/powerpoint/2010/main" val="3093054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
            <a:ext cx="7772400" cy="692695"/>
          </a:xfrm>
        </p:spPr>
        <p:txBody>
          <a:bodyPr>
            <a:normAutofit/>
          </a:bodyPr>
          <a:lstStyle/>
          <a:p>
            <a:r>
              <a:rPr lang="ar-IQ" sz="2000" dirty="0" smtClean="0"/>
              <a:t>سياسة الشاه الداخلية بعد عام 1953</a:t>
            </a:r>
            <a:endParaRPr lang="ar-IQ" sz="2000" dirty="0"/>
          </a:p>
        </p:txBody>
      </p:sp>
      <p:sp>
        <p:nvSpPr>
          <p:cNvPr id="3" name="عنوان فرعي 2"/>
          <p:cNvSpPr>
            <a:spLocks noGrp="1"/>
          </p:cNvSpPr>
          <p:nvPr>
            <p:ph type="subTitle" idx="1"/>
          </p:nvPr>
        </p:nvSpPr>
        <p:spPr>
          <a:xfrm>
            <a:off x="107504" y="692696"/>
            <a:ext cx="8856984" cy="5904656"/>
          </a:xfrm>
        </p:spPr>
        <p:txBody>
          <a:bodyPr>
            <a:normAutofit/>
          </a:bodyPr>
          <a:lstStyle/>
          <a:p>
            <a:pPr algn="r"/>
            <a:r>
              <a:rPr lang="ar-IQ" sz="1800" dirty="0" smtClean="0"/>
              <a:t>1-واجهت حكومة الجنرال زاهدي مشكلتين ملحتين هما تسوية النزاع النفطي واعادة العلاقات مع بريطانيا  وجرت المفاوضات مع بريطانيا </a:t>
            </a:r>
            <a:r>
              <a:rPr lang="ar-IQ" sz="1800" dirty="0" err="1" smtClean="0"/>
              <a:t>واعيدت</a:t>
            </a:r>
            <a:r>
              <a:rPr lang="ar-IQ" sz="1800" dirty="0" smtClean="0"/>
              <a:t> العلاقات ووصلت البعثة البريطانية الى طهران بتاريخ 21ك1 1953.</a:t>
            </a:r>
          </a:p>
          <a:p>
            <a:pPr algn="r"/>
            <a:r>
              <a:rPr lang="ar-IQ" sz="1800" dirty="0" smtClean="0"/>
              <a:t>2- في 5اب 1954 وقعت ايران اتفاقا نفطيا مع اتحاد الشركات النفطية لمدة 25 عاما قلة للتجديد ونص على ان تكون الارباح مناصفة  وعرضت على مجلس النواب وتمت المصادقة عليها في 21 ت1 1954 .</a:t>
            </a:r>
          </a:p>
          <a:p>
            <a:pPr algn="r"/>
            <a:r>
              <a:rPr lang="ar-IQ" sz="1800" dirty="0" smtClean="0"/>
              <a:t>3-زاد تدخل امريكا في شؤون ايران وضغطت على الشاه فدخل حلف بغداد بتاريخ 23 شباط 1955 وهو الحلف الذي شكلته امريكا </a:t>
            </a:r>
            <a:r>
              <a:rPr lang="ar-IQ" sz="1800" dirty="0" err="1" smtClean="0"/>
              <a:t>لموااجهة</a:t>
            </a:r>
            <a:r>
              <a:rPr lang="ar-IQ" sz="1800" dirty="0" smtClean="0"/>
              <a:t> الاتحاد السوفياتي .</a:t>
            </a:r>
          </a:p>
          <a:p>
            <a:pPr algn="r"/>
            <a:r>
              <a:rPr lang="ar-IQ" sz="1800" dirty="0" smtClean="0"/>
              <a:t>4- عمل الشاه على تدعيم حكمه وكافا قادة الانقلاب وسلمهم المناصب المهمة ،فاصدر مجموعة من القرارات الغى فيها قرارات حكومة مصدق  واعلن الاحكام العرفية  وشكل المحاكم العسكرية  واعاد اختيار منصب رئيس الوزراء اليه بعد ان كان بيد البرلمان .</a:t>
            </a:r>
          </a:p>
          <a:p>
            <a:pPr algn="r"/>
            <a:r>
              <a:rPr lang="ar-IQ" sz="1800" dirty="0" smtClean="0"/>
              <a:t>5- منذ عام 1958  اعاد تنظيم الوزرات  وحجم دور مجلس الشورى  واختفت اية معارضة في المجلس النيابي  ،واسس حزبين تابعين له هما (الحزب الوطني  وجعل </a:t>
            </a:r>
            <a:r>
              <a:rPr lang="ar-IQ" sz="1800" dirty="0" err="1" smtClean="0"/>
              <a:t>منوجهر</a:t>
            </a:r>
            <a:r>
              <a:rPr lang="ar-IQ" sz="1800" dirty="0" smtClean="0"/>
              <a:t> اقبال رئيسا له  والثاني  حزب الشعب وجعل اسد الله علم رئيسا له )  ولكن الحزبين فشلا في كسب الشارع الايراني لانهما كانا يمجدان الشاه فقط .</a:t>
            </a:r>
          </a:p>
          <a:p>
            <a:pPr algn="r"/>
            <a:r>
              <a:rPr lang="ar-IQ" sz="1800" dirty="0" smtClean="0"/>
              <a:t>6-بدء الشاه بتوسيع القوات المسلحة حتى اصبح تعدادها (410000) عام 1977 ،واغدق على قادته بالامتيازات .</a:t>
            </a:r>
          </a:p>
          <a:p>
            <a:pPr algn="r"/>
            <a:r>
              <a:rPr lang="ar-IQ" sz="1800" dirty="0" smtClean="0"/>
              <a:t>7- شكل عام 1957 جهاز السافاك  للوقوف بوجه المعارضة الوطنية  وملاحقتها وتمتع الجهاز بصلاحيات واسعة ،ثم شكل جهاز التفتيش  الامبراطوري  ومكتب جي تو  وجميها لمراقبة الحركة الوطنية.</a:t>
            </a:r>
          </a:p>
          <a:p>
            <a:pPr algn="r"/>
            <a:r>
              <a:rPr lang="ar-IQ" sz="1800" dirty="0" smtClean="0"/>
              <a:t>7-تعرضت الجبهة الوطنية  وحزب </a:t>
            </a:r>
            <a:r>
              <a:rPr lang="ar-IQ" sz="1800" dirty="0" err="1" smtClean="0"/>
              <a:t>تودة</a:t>
            </a:r>
            <a:r>
              <a:rPr lang="ar-IQ" sz="1800" dirty="0" smtClean="0"/>
              <a:t> الى حملات قمعية  وكذلك تعرضت التجمعات الطلابية المناهضة للشاه الى </a:t>
            </a:r>
            <a:r>
              <a:rPr lang="ar-IQ" sz="1800" smtClean="0"/>
              <a:t>حملات  قاسية .</a:t>
            </a:r>
            <a:endParaRPr lang="ar-IQ" sz="1800" dirty="0"/>
          </a:p>
        </p:txBody>
      </p:sp>
    </p:spTree>
    <p:extLst>
      <p:ext uri="{BB962C8B-B14F-4D97-AF65-F5344CB8AC3E}">
        <p14:creationId xmlns:p14="http://schemas.microsoft.com/office/powerpoint/2010/main" val="1138897877"/>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TotalTime>
  <Words>255</Words>
  <Application>Microsoft Office PowerPoint</Application>
  <PresentationFormat>عرض على الشاشة (3:4)‏</PresentationFormat>
  <Paragraphs>9</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سياسة الشاه الداخلية بعد عام 1953</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سياسة الشاه الداخلية بعد عام 1953</dc:title>
  <dc:creator>DR.Ahmed Saker 2O11</dc:creator>
  <cp:lastModifiedBy>DR.Ahmed Saker 2O11</cp:lastModifiedBy>
  <cp:revision>4</cp:revision>
  <dcterms:created xsi:type="dcterms:W3CDTF">2020-03-06T06:50:23Z</dcterms:created>
  <dcterms:modified xsi:type="dcterms:W3CDTF">2020-03-06T07:47:38Z</dcterms:modified>
</cp:coreProperties>
</file>