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37" d="100"/>
          <a:sy n="3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3BCDC-B28E-4255-9F9C-BAFA3D673C7F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0E9E-FCAE-4BF2-9B6A-C339C5A4A55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1199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3BCDC-B28E-4255-9F9C-BAFA3D673C7F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0E9E-FCAE-4BF2-9B6A-C339C5A4A55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53084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3BCDC-B28E-4255-9F9C-BAFA3D673C7F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0E9E-FCAE-4BF2-9B6A-C339C5A4A55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59851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3BCDC-B28E-4255-9F9C-BAFA3D673C7F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0E9E-FCAE-4BF2-9B6A-C339C5A4A55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3990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3BCDC-B28E-4255-9F9C-BAFA3D673C7F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0E9E-FCAE-4BF2-9B6A-C339C5A4A55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77410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3BCDC-B28E-4255-9F9C-BAFA3D673C7F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0E9E-FCAE-4BF2-9B6A-C339C5A4A55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70779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3BCDC-B28E-4255-9F9C-BAFA3D673C7F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0E9E-FCAE-4BF2-9B6A-C339C5A4A55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61462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3BCDC-B28E-4255-9F9C-BAFA3D673C7F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0E9E-FCAE-4BF2-9B6A-C339C5A4A55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97932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3BCDC-B28E-4255-9F9C-BAFA3D673C7F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0E9E-FCAE-4BF2-9B6A-C339C5A4A55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65809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3BCDC-B28E-4255-9F9C-BAFA3D673C7F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0E9E-FCAE-4BF2-9B6A-C339C5A4A55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33312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3BCDC-B28E-4255-9F9C-BAFA3D673C7F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60E9E-FCAE-4BF2-9B6A-C339C5A4A55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7742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3BCDC-B28E-4255-9F9C-BAFA3D673C7F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60E9E-FCAE-4BF2-9B6A-C339C5A4A55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20113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نجاح المسلمين في مواجهة حركات الردة.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ar-IQ" dirty="0" smtClean="0"/>
              <a:t>1ـ حزم وصلابة موقف أبو بكر الصديق في اتخاذ القرارات.</a:t>
            </a:r>
          </a:p>
          <a:p>
            <a:r>
              <a:rPr lang="ar-IQ" dirty="0" smtClean="0"/>
              <a:t>2ـ وقوف عرب الحجاز من أهل مكة والمدينة والطائف وراء قيادة أبي بكر.</a:t>
            </a:r>
          </a:p>
          <a:p>
            <a:r>
              <a:rPr lang="ar-IQ" dirty="0" smtClean="0"/>
              <a:t>3ـ تفرق حركات الردة وعدم التنسيق فيما بينها وانكماش كل واحدة منها على نفسها ضمن سياسة دفاعية ضعيفة.</a:t>
            </a:r>
          </a:p>
          <a:p>
            <a:r>
              <a:rPr lang="ar-IQ" dirty="0" smtClean="0"/>
              <a:t>4ـ دور خالد بن الوليد في القضاء على اغلب حركات الردة من خلال قيادته لأهم المعارك </a:t>
            </a:r>
            <a:r>
              <a:rPr lang="ar-IQ" dirty="0" err="1" smtClean="0"/>
              <a:t>وأخطرها</a:t>
            </a:r>
            <a:r>
              <a:rPr lang="ar-IQ" smtClean="0"/>
              <a:t> ضد المرتدين.</a:t>
            </a:r>
          </a:p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0457302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</Words>
  <Application>Microsoft Office PowerPoint</Application>
  <PresentationFormat>عرض على الشاشة (3:4)‏</PresentationFormat>
  <Paragraphs>5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نجاح المسلمين في مواجهة حركات الردة.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نجاح المسلمين في مواجهة حركات الردة.</dc:title>
  <dc:creator>الخبرة</dc:creator>
  <cp:lastModifiedBy>الخبرة</cp:lastModifiedBy>
  <cp:revision>1</cp:revision>
  <dcterms:created xsi:type="dcterms:W3CDTF">2020-03-04T20:01:39Z</dcterms:created>
  <dcterms:modified xsi:type="dcterms:W3CDTF">2020-03-04T20:02:23Z</dcterms:modified>
</cp:coreProperties>
</file>