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23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82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302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119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07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473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077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093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474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167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549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1B73-631E-41CD-89D5-B479B0901B1E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7BC66-A1EF-452A-A112-23456EC940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225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ar-IQ" dirty="0" smtClean="0"/>
              <a:t>1ـ أن مسؤولية الحكم في الدولة (الخلافة) هي ابتلاء واختبار للحاكم والمحكومين فعلى الحاكم أن يقوم بواجباته بقوة وأمانه، وعلى المحكومين أن </a:t>
            </a:r>
            <a:r>
              <a:rPr lang="ar-IQ" dirty="0" err="1" smtClean="0"/>
              <a:t>يؤبدوا</a:t>
            </a:r>
            <a:r>
              <a:rPr lang="ar-IQ" dirty="0" smtClean="0"/>
              <a:t> ما عليهم من واجبات فمن أحسن نزده حسناً ومن يسيء نعاقبه. </a:t>
            </a:r>
          </a:p>
          <a:p>
            <a:r>
              <a:rPr lang="ar-IQ" dirty="0" smtClean="0"/>
              <a:t>2ـ أن خلافة عمر بن الخطاب هي امتداد لعهد رسول الله  في الحكم وعهد خليفته أبي بكر الصديق (</a:t>
            </a:r>
            <a:r>
              <a:rPr lang="en-US" dirty="0" smtClean="0"/>
              <a:t>t) </a:t>
            </a:r>
            <a:r>
              <a:rPr lang="ar-IQ" dirty="0" smtClean="0"/>
              <a:t>لذا فهو ملزم بالمبادئ والأسس التي قام عليها الحكم في عهديهما.</a:t>
            </a:r>
          </a:p>
          <a:p>
            <a:r>
              <a:rPr lang="ar-IQ" dirty="0" smtClean="0"/>
              <a:t>3ـ يتحمل الخليفة مسؤولية حكم وإدارة من يعيشون في حضرته من الناس بصورة مباشرة، أما الذين يعيشون بعيداً فأنهم من مسؤولية ولاة الأمصار والمدن الذين يعينهم الخليفة من أهل القوة والأمانة.</a:t>
            </a:r>
          </a:p>
          <a:p>
            <a:r>
              <a:rPr lang="ar-IQ" smtClean="0"/>
              <a:t>4ـ أن الخليفة ليس معصوماً من الخطأ شأنه شأن بقية الناس لذا فأنه يرجوا من الله أن يغفر له ولهم ما قد يقترفون من ذنوب وأخطاء.</a:t>
            </a:r>
          </a:p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3209925"/>
            <a:ext cx="5268913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95891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132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الخبرة</dc:creator>
  <cp:lastModifiedBy>الخبرة</cp:lastModifiedBy>
  <cp:revision>1</cp:revision>
  <dcterms:created xsi:type="dcterms:W3CDTF">2020-03-04T19:58:50Z</dcterms:created>
  <dcterms:modified xsi:type="dcterms:W3CDTF">2020-03-04T20:01:26Z</dcterms:modified>
</cp:coreProperties>
</file>