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761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140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690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362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05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82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2106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366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85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165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040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0BF47-B4FD-49ED-B013-096D27118087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9D2AF-814E-4E5C-884F-859DF57B9B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417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مبادئ الخليفة عثمان بن عفان في ادارة الدولة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IQ" dirty="0" smtClean="0"/>
              <a:t>1ـ امر الائمة ان يكونوا رعاة لمصالح الامة ولم يأمرهم بأن يكونوا </a:t>
            </a:r>
            <a:r>
              <a:rPr lang="ar-IQ" dirty="0" err="1" smtClean="0"/>
              <a:t>جباة</a:t>
            </a:r>
            <a:r>
              <a:rPr lang="ar-IQ" dirty="0" smtClean="0"/>
              <a:t>.</a:t>
            </a:r>
          </a:p>
          <a:p>
            <a:r>
              <a:rPr lang="ar-IQ" dirty="0" smtClean="0"/>
              <a:t>2ـ امر عماله بالنظر في امور المسلمين اي الالتزام بالعدل والانصاف.</a:t>
            </a:r>
          </a:p>
          <a:p>
            <a:r>
              <a:rPr lang="ar-IQ" dirty="0" smtClean="0"/>
              <a:t>3ـ اكد الخليفة بالتزامه بسياسة سلفه عمر بن الخطاب فيما يخص مجال حروب التحرير  والفتوحات.</a:t>
            </a:r>
          </a:p>
          <a:p>
            <a:r>
              <a:rPr lang="ar-IQ" dirty="0" smtClean="0"/>
              <a:t>4ـ دع عماله الى اليقظة والحذر في التعامل </a:t>
            </a:r>
            <a:r>
              <a:rPr lang="ar-IQ" smtClean="0"/>
              <a:t>مع المتغيرات التي تواجه مجتمعهم.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695097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64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مبادئ الخليفة عثمان بن عفان في ادارة الدولة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الخليفة عثمان بن عفان في ادارة الدولة </dc:title>
  <dc:creator>الخبرة</dc:creator>
  <cp:lastModifiedBy>الخبرة</cp:lastModifiedBy>
  <cp:revision>1</cp:revision>
  <dcterms:created xsi:type="dcterms:W3CDTF">2020-03-04T19:37:07Z</dcterms:created>
  <dcterms:modified xsi:type="dcterms:W3CDTF">2020-03-04T19:44:38Z</dcterms:modified>
</cp:coreProperties>
</file>