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37" d="100"/>
          <a:sy n="37" d="100"/>
        </p:scale>
        <p:origin x="-1458"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1DFA36DD-403C-427B-8B08-E04A3BA762F3}" type="datetimeFigureOut">
              <a:rPr lang="ar-IQ" smtClean="0"/>
              <a:t>10/07/1441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B899D18-5F83-4D11-9FC5-0401B19CD073}" type="slidenum">
              <a:rPr lang="ar-IQ" smtClean="0"/>
              <a:t>‹#›</a:t>
            </a:fld>
            <a:endParaRPr lang="ar-IQ"/>
          </a:p>
        </p:txBody>
      </p:sp>
    </p:spTree>
    <p:extLst>
      <p:ext uri="{BB962C8B-B14F-4D97-AF65-F5344CB8AC3E}">
        <p14:creationId xmlns:p14="http://schemas.microsoft.com/office/powerpoint/2010/main" val="33430114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1DFA36DD-403C-427B-8B08-E04A3BA762F3}" type="datetimeFigureOut">
              <a:rPr lang="ar-IQ" smtClean="0"/>
              <a:t>10/07/1441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B899D18-5F83-4D11-9FC5-0401B19CD073}" type="slidenum">
              <a:rPr lang="ar-IQ" smtClean="0"/>
              <a:t>‹#›</a:t>
            </a:fld>
            <a:endParaRPr lang="ar-IQ"/>
          </a:p>
        </p:txBody>
      </p:sp>
    </p:spTree>
    <p:extLst>
      <p:ext uri="{BB962C8B-B14F-4D97-AF65-F5344CB8AC3E}">
        <p14:creationId xmlns:p14="http://schemas.microsoft.com/office/powerpoint/2010/main" val="2068318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1DFA36DD-403C-427B-8B08-E04A3BA762F3}" type="datetimeFigureOut">
              <a:rPr lang="ar-IQ" smtClean="0"/>
              <a:t>10/07/1441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B899D18-5F83-4D11-9FC5-0401B19CD073}" type="slidenum">
              <a:rPr lang="ar-IQ" smtClean="0"/>
              <a:t>‹#›</a:t>
            </a:fld>
            <a:endParaRPr lang="ar-IQ"/>
          </a:p>
        </p:txBody>
      </p:sp>
    </p:spTree>
    <p:extLst>
      <p:ext uri="{BB962C8B-B14F-4D97-AF65-F5344CB8AC3E}">
        <p14:creationId xmlns:p14="http://schemas.microsoft.com/office/powerpoint/2010/main" val="20233998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1DFA36DD-403C-427B-8B08-E04A3BA762F3}" type="datetimeFigureOut">
              <a:rPr lang="ar-IQ" smtClean="0"/>
              <a:t>10/07/1441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B899D18-5F83-4D11-9FC5-0401B19CD073}" type="slidenum">
              <a:rPr lang="ar-IQ" smtClean="0"/>
              <a:t>‹#›</a:t>
            </a:fld>
            <a:endParaRPr lang="ar-IQ"/>
          </a:p>
        </p:txBody>
      </p:sp>
    </p:spTree>
    <p:extLst>
      <p:ext uri="{BB962C8B-B14F-4D97-AF65-F5344CB8AC3E}">
        <p14:creationId xmlns:p14="http://schemas.microsoft.com/office/powerpoint/2010/main" val="26280960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DFA36DD-403C-427B-8B08-E04A3BA762F3}" type="datetimeFigureOut">
              <a:rPr lang="ar-IQ" smtClean="0"/>
              <a:t>10/07/1441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B899D18-5F83-4D11-9FC5-0401B19CD073}" type="slidenum">
              <a:rPr lang="ar-IQ" smtClean="0"/>
              <a:t>‹#›</a:t>
            </a:fld>
            <a:endParaRPr lang="ar-IQ"/>
          </a:p>
        </p:txBody>
      </p:sp>
    </p:spTree>
    <p:extLst>
      <p:ext uri="{BB962C8B-B14F-4D97-AF65-F5344CB8AC3E}">
        <p14:creationId xmlns:p14="http://schemas.microsoft.com/office/powerpoint/2010/main" val="39277946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1DFA36DD-403C-427B-8B08-E04A3BA762F3}" type="datetimeFigureOut">
              <a:rPr lang="ar-IQ" smtClean="0"/>
              <a:t>10/07/1441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BB899D18-5F83-4D11-9FC5-0401B19CD073}" type="slidenum">
              <a:rPr lang="ar-IQ" smtClean="0"/>
              <a:t>‹#›</a:t>
            </a:fld>
            <a:endParaRPr lang="ar-IQ"/>
          </a:p>
        </p:txBody>
      </p:sp>
    </p:spTree>
    <p:extLst>
      <p:ext uri="{BB962C8B-B14F-4D97-AF65-F5344CB8AC3E}">
        <p14:creationId xmlns:p14="http://schemas.microsoft.com/office/powerpoint/2010/main" val="405286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1DFA36DD-403C-427B-8B08-E04A3BA762F3}" type="datetimeFigureOut">
              <a:rPr lang="ar-IQ" smtClean="0"/>
              <a:t>10/07/1441</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BB899D18-5F83-4D11-9FC5-0401B19CD073}" type="slidenum">
              <a:rPr lang="ar-IQ" smtClean="0"/>
              <a:t>‹#›</a:t>
            </a:fld>
            <a:endParaRPr lang="ar-IQ"/>
          </a:p>
        </p:txBody>
      </p:sp>
    </p:spTree>
    <p:extLst>
      <p:ext uri="{BB962C8B-B14F-4D97-AF65-F5344CB8AC3E}">
        <p14:creationId xmlns:p14="http://schemas.microsoft.com/office/powerpoint/2010/main" val="5772510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1DFA36DD-403C-427B-8B08-E04A3BA762F3}" type="datetimeFigureOut">
              <a:rPr lang="ar-IQ" smtClean="0"/>
              <a:t>10/07/1441</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BB899D18-5F83-4D11-9FC5-0401B19CD073}" type="slidenum">
              <a:rPr lang="ar-IQ" smtClean="0"/>
              <a:t>‹#›</a:t>
            </a:fld>
            <a:endParaRPr lang="ar-IQ"/>
          </a:p>
        </p:txBody>
      </p:sp>
    </p:spTree>
    <p:extLst>
      <p:ext uri="{BB962C8B-B14F-4D97-AF65-F5344CB8AC3E}">
        <p14:creationId xmlns:p14="http://schemas.microsoft.com/office/powerpoint/2010/main" val="24727979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DFA36DD-403C-427B-8B08-E04A3BA762F3}" type="datetimeFigureOut">
              <a:rPr lang="ar-IQ" smtClean="0"/>
              <a:t>10/07/1441</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BB899D18-5F83-4D11-9FC5-0401B19CD073}" type="slidenum">
              <a:rPr lang="ar-IQ" smtClean="0"/>
              <a:t>‹#›</a:t>
            </a:fld>
            <a:endParaRPr lang="ar-IQ"/>
          </a:p>
        </p:txBody>
      </p:sp>
    </p:spTree>
    <p:extLst>
      <p:ext uri="{BB962C8B-B14F-4D97-AF65-F5344CB8AC3E}">
        <p14:creationId xmlns:p14="http://schemas.microsoft.com/office/powerpoint/2010/main" val="11313837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DFA36DD-403C-427B-8B08-E04A3BA762F3}" type="datetimeFigureOut">
              <a:rPr lang="ar-IQ" smtClean="0"/>
              <a:t>10/07/1441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BB899D18-5F83-4D11-9FC5-0401B19CD073}" type="slidenum">
              <a:rPr lang="ar-IQ" smtClean="0"/>
              <a:t>‹#›</a:t>
            </a:fld>
            <a:endParaRPr lang="ar-IQ"/>
          </a:p>
        </p:txBody>
      </p:sp>
    </p:spTree>
    <p:extLst>
      <p:ext uri="{BB962C8B-B14F-4D97-AF65-F5344CB8AC3E}">
        <p14:creationId xmlns:p14="http://schemas.microsoft.com/office/powerpoint/2010/main" val="40916359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DFA36DD-403C-427B-8B08-E04A3BA762F3}" type="datetimeFigureOut">
              <a:rPr lang="ar-IQ" smtClean="0"/>
              <a:t>10/07/1441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BB899D18-5F83-4D11-9FC5-0401B19CD073}" type="slidenum">
              <a:rPr lang="ar-IQ" smtClean="0"/>
              <a:t>‹#›</a:t>
            </a:fld>
            <a:endParaRPr lang="ar-IQ"/>
          </a:p>
        </p:txBody>
      </p:sp>
    </p:spTree>
    <p:extLst>
      <p:ext uri="{BB962C8B-B14F-4D97-AF65-F5344CB8AC3E}">
        <p14:creationId xmlns:p14="http://schemas.microsoft.com/office/powerpoint/2010/main" val="33558524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DFA36DD-403C-427B-8B08-E04A3BA762F3}" type="datetimeFigureOut">
              <a:rPr lang="ar-IQ" smtClean="0"/>
              <a:t>10/07/1441</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B899D18-5F83-4D11-9FC5-0401B19CD073}" type="slidenum">
              <a:rPr lang="ar-IQ" smtClean="0"/>
              <a:t>‹#›</a:t>
            </a:fld>
            <a:endParaRPr lang="ar-IQ"/>
          </a:p>
        </p:txBody>
      </p:sp>
    </p:spTree>
    <p:extLst>
      <p:ext uri="{BB962C8B-B14F-4D97-AF65-F5344CB8AC3E}">
        <p14:creationId xmlns:p14="http://schemas.microsoft.com/office/powerpoint/2010/main" val="19449571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endParaRPr lang="ar-IQ" dirty="0"/>
          </a:p>
        </p:txBody>
      </p:sp>
      <p:sp>
        <p:nvSpPr>
          <p:cNvPr id="3" name="عنوان فرعي 2"/>
          <p:cNvSpPr>
            <a:spLocks noGrp="1"/>
          </p:cNvSpPr>
          <p:nvPr>
            <p:ph type="subTitle" idx="1"/>
          </p:nvPr>
        </p:nvSpPr>
        <p:spPr/>
        <p:txBody>
          <a:bodyPr>
            <a:normAutofit fontScale="47500" lnSpcReduction="20000"/>
          </a:bodyPr>
          <a:lstStyle/>
          <a:p>
            <a:r>
              <a:rPr lang="ar-IQ" dirty="0" smtClean="0"/>
              <a:t>1ـ المدينة هي مركز الحياة السياسية والمكان الذي تتخذ فيه القرارات الحاسمة في الدولة لأنها كانت تضم كبار الصحابة الذين عملوا الى جانب الرسول في حياته.</a:t>
            </a:r>
          </a:p>
          <a:p>
            <a:r>
              <a:rPr lang="ar-IQ" dirty="0" smtClean="0"/>
              <a:t>2ـ صعوبة المواصلات في ذلك العصر والتي كانت تجعل من الصعب على سكان المدن والأقاليم البعيدة عن المدينة المنورة المشاركة في اتخاذ القرارات السياسية وخاصة تلك التي تتطلب السرعة والحسم مثل اختيار من يخلف الرسول في قيادة الدولة.</a:t>
            </a:r>
          </a:p>
          <a:p>
            <a:r>
              <a:rPr lang="ar-IQ" smtClean="0"/>
              <a:t>3ـ كان سكان المدينة يتألفون من الأنصار وهم أبناء قبيلتي الأوس والخزرج والمهاجرين الذين كانوا يتألفون من المهاجرين من أبناء قبيلة قريش. </a:t>
            </a:r>
            <a:endParaRPr lang="ar-IQ"/>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36750" y="3209925"/>
            <a:ext cx="5268913" cy="438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94971366"/>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89</Words>
  <Application>Microsoft Office PowerPoint</Application>
  <PresentationFormat>عرض على الشاشة (3:4)‏</PresentationFormat>
  <Paragraphs>3</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نسق Office</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الخبرة</dc:creator>
  <cp:lastModifiedBy>الخبرة</cp:lastModifiedBy>
  <cp:revision>1</cp:revision>
  <dcterms:created xsi:type="dcterms:W3CDTF">2020-03-04T19:57:20Z</dcterms:created>
  <dcterms:modified xsi:type="dcterms:W3CDTF">2020-03-04T19:58:40Z</dcterms:modified>
</cp:coreProperties>
</file>