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582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827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814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219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858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841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560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938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346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751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578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91A20-5662-4828-B13E-6AB61A38917C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4D79D-BE18-42C4-BD2A-DE752E5D88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242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عدم توزيع الأراضي المحررة للمقاتلين زمن عمر بن الخطاب ().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IQ" dirty="0" smtClean="0"/>
              <a:t>1ـ أن هذا الموقف ينسجم بمجملة مع سياسة المسلمين في تألف قلوب سكان البلاد المحررة ودعوتهم للتعاون معهم.</a:t>
            </a:r>
          </a:p>
          <a:p>
            <a:r>
              <a:rPr lang="ar-IQ" dirty="0" smtClean="0"/>
              <a:t>2ـ يضمن استثمار الأراضي الزراعية بصورة جيدة.</a:t>
            </a:r>
          </a:p>
          <a:p>
            <a:r>
              <a:rPr lang="ar-IQ" dirty="0" smtClean="0"/>
              <a:t>3ـ يؤمن مورداً ثابت للدولة الإسلامية، لما يدفعه أصحاب هذه الأراضي من ضريبة الخراج.</a:t>
            </a:r>
          </a:p>
          <a:p>
            <a:r>
              <a:rPr lang="ar-IQ" smtClean="0"/>
              <a:t>4ـ يحافظ هذا الموقف على توجه أبناء الأمة على الجهاد، بينما يؤدي توزيع الأراضي المحررة عليهم إلى انصرافهم للعمل في الزراعة والتطلع لتنمية ثرواتهم المادية.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99414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عدم توزيع الأراضي المحررة للمقاتلين زمن عمر بن الخطاب ().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عدم توزيع الأراضي المحررة للمقاتلين زمن عمر بن الخطاب ().</dc:title>
  <dc:creator>الخبرة</dc:creator>
  <cp:lastModifiedBy>الخبرة</cp:lastModifiedBy>
  <cp:revision>1</cp:revision>
  <dcterms:created xsi:type="dcterms:W3CDTF">2020-03-04T20:03:04Z</dcterms:created>
  <dcterms:modified xsi:type="dcterms:W3CDTF">2020-03-04T20:03:34Z</dcterms:modified>
</cp:coreProperties>
</file>