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37" d="100"/>
          <a:sy n="3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9B70-C1A1-4A76-9545-3C083D900F2B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2E8F8-CA11-43D1-A32F-663AE63691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12461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9B70-C1A1-4A76-9545-3C083D900F2B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2E8F8-CA11-43D1-A32F-663AE63691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95530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9B70-C1A1-4A76-9545-3C083D900F2B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2E8F8-CA11-43D1-A32F-663AE63691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6429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9B70-C1A1-4A76-9545-3C083D900F2B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2E8F8-CA11-43D1-A32F-663AE63691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57754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9B70-C1A1-4A76-9545-3C083D900F2B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2E8F8-CA11-43D1-A32F-663AE63691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90049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9B70-C1A1-4A76-9545-3C083D900F2B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2E8F8-CA11-43D1-A32F-663AE63691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03878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9B70-C1A1-4A76-9545-3C083D900F2B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2E8F8-CA11-43D1-A32F-663AE63691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15864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9B70-C1A1-4A76-9545-3C083D900F2B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2E8F8-CA11-43D1-A32F-663AE63691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10898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9B70-C1A1-4A76-9545-3C083D900F2B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2E8F8-CA11-43D1-A32F-663AE63691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51625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9B70-C1A1-4A76-9545-3C083D900F2B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2E8F8-CA11-43D1-A32F-663AE63691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48825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9B70-C1A1-4A76-9545-3C083D900F2B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2E8F8-CA11-43D1-A32F-663AE63691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83193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89B70-C1A1-4A76-9545-3C083D900F2B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2E8F8-CA11-43D1-A32F-663AE63691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69109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smtClean="0"/>
              <a:t>تعاليل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ar-IQ" dirty="0" smtClean="0"/>
              <a:t>1ـ  اتخاذ شهر محرم بداية للتقويم الهجري زمن عمر بن الخطاب ().</a:t>
            </a:r>
          </a:p>
          <a:p>
            <a:r>
              <a:rPr lang="ar-IQ" dirty="0" err="1" smtClean="0"/>
              <a:t>لانه</a:t>
            </a:r>
            <a:r>
              <a:rPr lang="ar-IQ" dirty="0" smtClean="0"/>
              <a:t> شهر حرام وهو منصرف الناس من حجهم</a:t>
            </a:r>
          </a:p>
          <a:p>
            <a:r>
              <a:rPr lang="ar-IQ" dirty="0" smtClean="0"/>
              <a:t>       2ـ توسيع المسجد الحرام والمسجد النبوي في عهد عثمان بن عفان ().</a:t>
            </a:r>
          </a:p>
          <a:p>
            <a:r>
              <a:rPr lang="ar-IQ" dirty="0" smtClean="0"/>
              <a:t>       1ـ تزايد أعداد المسلمين بصورة مطردة.</a:t>
            </a:r>
          </a:p>
          <a:p>
            <a:r>
              <a:rPr lang="ar-IQ" dirty="0" smtClean="0"/>
              <a:t>2ـ ضيق المسجد الحرام بالناس الذين يقصدونه في موسم الحج.</a:t>
            </a:r>
          </a:p>
          <a:p>
            <a:endParaRPr lang="ar-IQ" dirty="0" smtClean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84315007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عرض على الشاشة (3:4)‏</PresentationFormat>
  <Paragraphs>6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تعاليل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تعاليل</dc:title>
  <dc:creator>الخبرة</dc:creator>
  <cp:lastModifiedBy>الخبرة</cp:lastModifiedBy>
  <cp:revision>1</cp:revision>
  <dcterms:created xsi:type="dcterms:W3CDTF">2020-03-04T20:08:43Z</dcterms:created>
  <dcterms:modified xsi:type="dcterms:W3CDTF">2020-03-04T20:09:41Z</dcterms:modified>
</cp:coreProperties>
</file>