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3232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3935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697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55760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3564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949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59573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0152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216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5805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2541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6D97A-4F73-4644-ACD8-12A7E233FBCF}" type="datetimeFigureOut">
              <a:rPr lang="ar-IQ" smtClean="0"/>
              <a:t>10/07/1441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F40EF-F638-400F-A2E7-79C61596A089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390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smtClean="0"/>
              <a:t>جمع الناس على مصحف واحد زمن الخليفة عثمان بن عفان ().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ar-IQ" dirty="0" smtClean="0"/>
              <a:t>1ـ اتساع الدولة العربية الإسلامية ودخول معظم أبناء القبائل العربية للإسلام على اختلاف لهجاتهم</a:t>
            </a:r>
          </a:p>
          <a:p>
            <a:r>
              <a:rPr lang="ar-IQ" dirty="0" smtClean="0"/>
              <a:t>2ـ دخول بعض الأعاجم للدين الإسلامي على تباين لغاتهم.</a:t>
            </a:r>
          </a:p>
          <a:p>
            <a:r>
              <a:rPr lang="ar-IQ" dirty="0" smtClean="0"/>
              <a:t>3ـ لم يكن الخط العربي قد عرف التنقيط والتشكيل الذي يساعد على حسن القراءة ودقتها.</a:t>
            </a:r>
          </a:p>
          <a:p>
            <a:r>
              <a:rPr lang="ar-IQ" dirty="0" smtClean="0"/>
              <a:t>4ـ ظهور الاختلاف بين الناس في قراءة القران مما يؤدي إلى تنازع المسلمين وانقسامهم في أمور دينهم.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582078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جمع الناس على مصحف واحد زمن الخليفة عثمان بن عفان ().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جمع الناس على مصحف واحد زمن الخليفة عثمان بن عفان ().</dc:title>
  <dc:creator>الخبرة</dc:creator>
  <cp:lastModifiedBy>الخبرة</cp:lastModifiedBy>
  <cp:revision>1</cp:revision>
  <dcterms:created xsi:type="dcterms:W3CDTF">2020-03-04T19:56:31Z</dcterms:created>
  <dcterms:modified xsi:type="dcterms:W3CDTF">2020-03-04T19:57:11Z</dcterms:modified>
</cp:coreProperties>
</file>