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37" d="100"/>
          <a:sy n="37" d="100"/>
        </p:scale>
        <p:origin x="-1458"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0CBBC9E9-67A6-4377-BC97-71AA6C84275D}" type="datetimeFigureOut">
              <a:rPr lang="ar-IQ" smtClean="0"/>
              <a:t>10/07/1441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DF5EA26-57F5-45A1-B91B-E86B0E80F2AA}" type="slidenum">
              <a:rPr lang="ar-IQ" smtClean="0"/>
              <a:t>‹#›</a:t>
            </a:fld>
            <a:endParaRPr lang="ar-IQ"/>
          </a:p>
        </p:txBody>
      </p:sp>
    </p:spTree>
    <p:extLst>
      <p:ext uri="{BB962C8B-B14F-4D97-AF65-F5344CB8AC3E}">
        <p14:creationId xmlns:p14="http://schemas.microsoft.com/office/powerpoint/2010/main" val="1981985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0CBBC9E9-67A6-4377-BC97-71AA6C84275D}" type="datetimeFigureOut">
              <a:rPr lang="ar-IQ" smtClean="0"/>
              <a:t>10/07/1441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DF5EA26-57F5-45A1-B91B-E86B0E80F2AA}" type="slidenum">
              <a:rPr lang="ar-IQ" smtClean="0"/>
              <a:t>‹#›</a:t>
            </a:fld>
            <a:endParaRPr lang="ar-IQ"/>
          </a:p>
        </p:txBody>
      </p:sp>
    </p:spTree>
    <p:extLst>
      <p:ext uri="{BB962C8B-B14F-4D97-AF65-F5344CB8AC3E}">
        <p14:creationId xmlns:p14="http://schemas.microsoft.com/office/powerpoint/2010/main" val="4184443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0CBBC9E9-67A6-4377-BC97-71AA6C84275D}" type="datetimeFigureOut">
              <a:rPr lang="ar-IQ" smtClean="0"/>
              <a:t>10/07/1441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DF5EA26-57F5-45A1-B91B-E86B0E80F2AA}" type="slidenum">
              <a:rPr lang="ar-IQ" smtClean="0"/>
              <a:t>‹#›</a:t>
            </a:fld>
            <a:endParaRPr lang="ar-IQ"/>
          </a:p>
        </p:txBody>
      </p:sp>
    </p:spTree>
    <p:extLst>
      <p:ext uri="{BB962C8B-B14F-4D97-AF65-F5344CB8AC3E}">
        <p14:creationId xmlns:p14="http://schemas.microsoft.com/office/powerpoint/2010/main" val="197709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0CBBC9E9-67A6-4377-BC97-71AA6C84275D}" type="datetimeFigureOut">
              <a:rPr lang="ar-IQ" smtClean="0"/>
              <a:t>10/07/1441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DF5EA26-57F5-45A1-B91B-E86B0E80F2AA}" type="slidenum">
              <a:rPr lang="ar-IQ" smtClean="0"/>
              <a:t>‹#›</a:t>
            </a:fld>
            <a:endParaRPr lang="ar-IQ"/>
          </a:p>
        </p:txBody>
      </p:sp>
    </p:spTree>
    <p:extLst>
      <p:ext uri="{BB962C8B-B14F-4D97-AF65-F5344CB8AC3E}">
        <p14:creationId xmlns:p14="http://schemas.microsoft.com/office/powerpoint/2010/main" val="1066110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0CBBC9E9-67A6-4377-BC97-71AA6C84275D}" type="datetimeFigureOut">
              <a:rPr lang="ar-IQ" smtClean="0"/>
              <a:t>10/07/1441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DF5EA26-57F5-45A1-B91B-E86B0E80F2AA}" type="slidenum">
              <a:rPr lang="ar-IQ" smtClean="0"/>
              <a:t>‹#›</a:t>
            </a:fld>
            <a:endParaRPr lang="ar-IQ"/>
          </a:p>
        </p:txBody>
      </p:sp>
    </p:spTree>
    <p:extLst>
      <p:ext uri="{BB962C8B-B14F-4D97-AF65-F5344CB8AC3E}">
        <p14:creationId xmlns:p14="http://schemas.microsoft.com/office/powerpoint/2010/main" val="2998013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0CBBC9E9-67A6-4377-BC97-71AA6C84275D}" type="datetimeFigureOut">
              <a:rPr lang="ar-IQ" smtClean="0"/>
              <a:t>10/07/1441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3DF5EA26-57F5-45A1-B91B-E86B0E80F2AA}" type="slidenum">
              <a:rPr lang="ar-IQ" smtClean="0"/>
              <a:t>‹#›</a:t>
            </a:fld>
            <a:endParaRPr lang="ar-IQ"/>
          </a:p>
        </p:txBody>
      </p:sp>
    </p:spTree>
    <p:extLst>
      <p:ext uri="{BB962C8B-B14F-4D97-AF65-F5344CB8AC3E}">
        <p14:creationId xmlns:p14="http://schemas.microsoft.com/office/powerpoint/2010/main" val="2564725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0CBBC9E9-67A6-4377-BC97-71AA6C84275D}" type="datetimeFigureOut">
              <a:rPr lang="ar-IQ" smtClean="0"/>
              <a:t>10/07/1441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3DF5EA26-57F5-45A1-B91B-E86B0E80F2AA}" type="slidenum">
              <a:rPr lang="ar-IQ" smtClean="0"/>
              <a:t>‹#›</a:t>
            </a:fld>
            <a:endParaRPr lang="ar-IQ"/>
          </a:p>
        </p:txBody>
      </p:sp>
    </p:spTree>
    <p:extLst>
      <p:ext uri="{BB962C8B-B14F-4D97-AF65-F5344CB8AC3E}">
        <p14:creationId xmlns:p14="http://schemas.microsoft.com/office/powerpoint/2010/main" val="3679037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0CBBC9E9-67A6-4377-BC97-71AA6C84275D}" type="datetimeFigureOut">
              <a:rPr lang="ar-IQ" smtClean="0"/>
              <a:t>10/07/1441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3DF5EA26-57F5-45A1-B91B-E86B0E80F2AA}" type="slidenum">
              <a:rPr lang="ar-IQ" smtClean="0"/>
              <a:t>‹#›</a:t>
            </a:fld>
            <a:endParaRPr lang="ar-IQ"/>
          </a:p>
        </p:txBody>
      </p:sp>
    </p:spTree>
    <p:extLst>
      <p:ext uri="{BB962C8B-B14F-4D97-AF65-F5344CB8AC3E}">
        <p14:creationId xmlns:p14="http://schemas.microsoft.com/office/powerpoint/2010/main" val="2786754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CBBC9E9-67A6-4377-BC97-71AA6C84275D}" type="datetimeFigureOut">
              <a:rPr lang="ar-IQ" smtClean="0"/>
              <a:t>10/07/1441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3DF5EA26-57F5-45A1-B91B-E86B0E80F2AA}" type="slidenum">
              <a:rPr lang="ar-IQ" smtClean="0"/>
              <a:t>‹#›</a:t>
            </a:fld>
            <a:endParaRPr lang="ar-IQ"/>
          </a:p>
        </p:txBody>
      </p:sp>
    </p:spTree>
    <p:extLst>
      <p:ext uri="{BB962C8B-B14F-4D97-AF65-F5344CB8AC3E}">
        <p14:creationId xmlns:p14="http://schemas.microsoft.com/office/powerpoint/2010/main" val="662706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CBBC9E9-67A6-4377-BC97-71AA6C84275D}" type="datetimeFigureOut">
              <a:rPr lang="ar-IQ" smtClean="0"/>
              <a:t>10/07/1441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3DF5EA26-57F5-45A1-B91B-E86B0E80F2AA}" type="slidenum">
              <a:rPr lang="ar-IQ" smtClean="0"/>
              <a:t>‹#›</a:t>
            </a:fld>
            <a:endParaRPr lang="ar-IQ"/>
          </a:p>
        </p:txBody>
      </p:sp>
    </p:spTree>
    <p:extLst>
      <p:ext uri="{BB962C8B-B14F-4D97-AF65-F5344CB8AC3E}">
        <p14:creationId xmlns:p14="http://schemas.microsoft.com/office/powerpoint/2010/main" val="875249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CBBC9E9-67A6-4377-BC97-71AA6C84275D}" type="datetimeFigureOut">
              <a:rPr lang="ar-IQ" smtClean="0"/>
              <a:t>10/07/1441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3DF5EA26-57F5-45A1-B91B-E86B0E80F2AA}" type="slidenum">
              <a:rPr lang="ar-IQ" smtClean="0"/>
              <a:t>‹#›</a:t>
            </a:fld>
            <a:endParaRPr lang="ar-IQ"/>
          </a:p>
        </p:txBody>
      </p:sp>
    </p:spTree>
    <p:extLst>
      <p:ext uri="{BB962C8B-B14F-4D97-AF65-F5344CB8AC3E}">
        <p14:creationId xmlns:p14="http://schemas.microsoft.com/office/powerpoint/2010/main" val="13519601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CBBC9E9-67A6-4377-BC97-71AA6C84275D}" type="datetimeFigureOut">
              <a:rPr lang="ar-IQ" smtClean="0"/>
              <a:t>10/07/1441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DF5EA26-57F5-45A1-B91B-E86B0E80F2AA}" type="slidenum">
              <a:rPr lang="ar-IQ" smtClean="0"/>
              <a:t>‹#›</a:t>
            </a:fld>
            <a:endParaRPr lang="ar-IQ"/>
          </a:p>
        </p:txBody>
      </p:sp>
    </p:spTree>
    <p:extLst>
      <p:ext uri="{BB962C8B-B14F-4D97-AF65-F5344CB8AC3E}">
        <p14:creationId xmlns:p14="http://schemas.microsoft.com/office/powerpoint/2010/main" val="35834624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smtClean="0"/>
              <a:t>تعاريف</a:t>
            </a:r>
            <a:endParaRPr lang="ar-IQ"/>
          </a:p>
        </p:txBody>
      </p:sp>
      <p:sp>
        <p:nvSpPr>
          <p:cNvPr id="3" name="عنوان فرعي 2"/>
          <p:cNvSpPr>
            <a:spLocks noGrp="1"/>
          </p:cNvSpPr>
          <p:nvPr>
            <p:ph type="subTitle" idx="1"/>
          </p:nvPr>
        </p:nvSpPr>
        <p:spPr/>
        <p:txBody>
          <a:bodyPr>
            <a:normAutofit fontScale="47500" lnSpcReduction="20000"/>
          </a:bodyPr>
          <a:lstStyle/>
          <a:p>
            <a:r>
              <a:rPr lang="ar-IQ" dirty="0" smtClean="0"/>
              <a:t>1ـ الديوان هو مجتمع الصحف والكتاب يكتب فيه أهل الجيش وأهل العطية، فالديوان يعني السجل الذي تدون فيه أسماء المستفيدين من العطاء، وهو يعني أيضا المكان الذي يحفظ فيه هذا السجل.  </a:t>
            </a:r>
          </a:p>
          <a:p>
            <a:r>
              <a:rPr lang="ar-IQ" dirty="0" smtClean="0"/>
              <a:t>2ـ سقيفة بني ساعدة. وهي ظلة غير واسعة على فسحة من الأرض في منطقة خطط بني ساعده في </a:t>
            </a:r>
            <a:r>
              <a:rPr lang="ar-IQ" dirty="0" err="1" smtClean="0"/>
              <a:t>الإطراف</a:t>
            </a:r>
            <a:r>
              <a:rPr lang="ar-IQ" dirty="0" smtClean="0"/>
              <a:t> الشمالية من مسجد الرسول  ولم يرد ذكر اجتماع عام فيها في زمن الرسول  الأمر الذي يدل على أنها كانت خاصة ببني ساعده دون غيرهم.   </a:t>
            </a:r>
          </a:p>
          <a:p>
            <a:r>
              <a:rPr lang="ar-IQ" dirty="0" smtClean="0"/>
              <a:t> 3ـ اراضي الصوافي وهي تلك الأراضي التي تعود في ملكيتها إلى الأسر الحاكمة والنبلاء من الروم البيزنطيين والفرس الساسانيين، فلما قتلوا أو هربوا نتيجة حروب التحرير انتقلت ملكية هذه الأراضي إلى الدولة، فقامت باستغلالها واستثمارها بما يحقق المصلحة العامة للدولة والمجتمع. </a:t>
            </a:r>
          </a:p>
          <a:p>
            <a:endParaRPr lang="ar-IQ" dirty="0"/>
          </a:p>
        </p:txBody>
      </p:sp>
    </p:spTree>
    <p:extLst>
      <p:ext uri="{BB962C8B-B14F-4D97-AF65-F5344CB8AC3E}">
        <p14:creationId xmlns:p14="http://schemas.microsoft.com/office/powerpoint/2010/main" val="443854407"/>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125</Words>
  <Application>Microsoft Office PowerPoint</Application>
  <PresentationFormat>عرض على الشاشة (3:4)‏</PresentationFormat>
  <Paragraphs>4</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تعاريف</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تعاريف</dc:title>
  <dc:creator>الخبرة</dc:creator>
  <cp:lastModifiedBy>الخبرة</cp:lastModifiedBy>
  <cp:revision>1</cp:revision>
  <dcterms:created xsi:type="dcterms:W3CDTF">2020-03-04T20:04:24Z</dcterms:created>
  <dcterms:modified xsi:type="dcterms:W3CDTF">2020-03-04T20:04:51Z</dcterms:modified>
</cp:coreProperties>
</file>