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0" d="100"/>
          <a:sy n="80" d="100"/>
        </p:scale>
        <p:origin x="-180" y="9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7800-1A4B-49AD-9D09-56AF63CEAF21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380C-A88E-4008-BE81-F3CE8E480D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2063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7800-1A4B-49AD-9D09-56AF63CEAF21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380C-A88E-4008-BE81-F3CE8E480D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97121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7800-1A4B-49AD-9D09-56AF63CEAF21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380C-A88E-4008-BE81-F3CE8E480D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2102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7800-1A4B-49AD-9D09-56AF63CEAF21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380C-A88E-4008-BE81-F3CE8E480D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4495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7800-1A4B-49AD-9D09-56AF63CEAF21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380C-A88E-4008-BE81-F3CE8E480D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484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7800-1A4B-49AD-9D09-56AF63CEAF21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380C-A88E-4008-BE81-F3CE8E480D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059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7800-1A4B-49AD-9D09-56AF63CEAF21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380C-A88E-4008-BE81-F3CE8E480D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79836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7800-1A4B-49AD-9D09-56AF63CEAF21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380C-A88E-4008-BE81-F3CE8E480D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1108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7800-1A4B-49AD-9D09-56AF63CEAF21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380C-A88E-4008-BE81-F3CE8E480D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8417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7800-1A4B-49AD-9D09-56AF63CEAF21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380C-A88E-4008-BE81-F3CE8E480D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7505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7800-1A4B-49AD-9D09-56AF63CEAF21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380C-A88E-4008-BE81-F3CE8E480D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10685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77800-1A4B-49AD-9D09-56AF63CEAF21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B380C-A88E-4008-BE81-F3CE8E480D0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0130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323215" lvl="0" indent="-323215">
              <a:spcBef>
                <a:spcPct val="20000"/>
              </a:spcBef>
            </a:pPr>
            <a:r>
              <a:rPr lang="ar-IQ" sz="1600" dirty="0" smtClean="0"/>
              <a:t>جمع الناس على مصحف واحد زمن الخليفة عثمان بن عفان ().</a:t>
            </a:r>
            <a:endParaRPr lang="ar-IQ" sz="1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6440760" cy="2423120"/>
          </a:xfrm>
        </p:spPr>
        <p:txBody>
          <a:bodyPr>
            <a:noAutofit/>
          </a:bodyPr>
          <a:lstStyle/>
          <a:p>
            <a:pPr algn="r"/>
            <a:r>
              <a:rPr lang="ar-IQ" sz="1200" smtClean="0"/>
              <a:t>1ـ اتساع الدولة العربية الإسلامية ودخول معظم أبناء القبائل العربية للإسلام على اختلاف لهجاتهم</a:t>
            </a:r>
          </a:p>
          <a:p>
            <a:pPr algn="r"/>
            <a:r>
              <a:rPr lang="ar-IQ" sz="1200" smtClean="0"/>
              <a:t>2ـ دخول بعض الأعاجم للدين الإسلامي على تباين لغاتهم.</a:t>
            </a:r>
          </a:p>
          <a:p>
            <a:pPr algn="r"/>
            <a:r>
              <a:rPr lang="ar-IQ" sz="1200" smtClean="0"/>
              <a:t>3ـ لم يكن الخط العربي قد عرف التنقيط والتشكيل الذي يساعد على حسن القراءة ودقتها.</a:t>
            </a:r>
          </a:p>
          <a:p>
            <a:pPr algn="r"/>
            <a:r>
              <a:rPr lang="ar-IQ" sz="1200" smtClean="0"/>
              <a:t>4ـ ظهور الاختلاف بين الناس في قراءة القران مما يؤدي إلى تنازع المسلمين وانقسامهم في أمور دينهم.</a:t>
            </a:r>
          </a:p>
          <a:p>
            <a:pPr algn="r"/>
            <a:endParaRPr lang="ar-IQ" sz="1200" dirty="0"/>
          </a:p>
        </p:txBody>
      </p:sp>
    </p:spTree>
    <p:extLst>
      <p:ext uri="{BB962C8B-B14F-4D97-AF65-F5344CB8AC3E}">
        <p14:creationId xmlns:p14="http://schemas.microsoft.com/office/powerpoint/2010/main" val="160679232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71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جمع الناس على مصحف واحد زمن الخليفة عثمان بن عفان ().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أزمة التحولات الاقتصادية والاجتماعية التي بدأت في المجتمع العربي الإسلامي قبل عهد الخليفة عثمان بن عفان () واستمرت في عهده حتى أصبحت من المعضلات التي يصعب حلها، فما هي أسباب هذه الأزمة.  </dc:title>
  <dc:creator>الخبرة</dc:creator>
  <cp:lastModifiedBy>الخبرة</cp:lastModifiedBy>
  <cp:revision>2</cp:revision>
  <dcterms:created xsi:type="dcterms:W3CDTF">2020-03-04T19:49:30Z</dcterms:created>
  <dcterms:modified xsi:type="dcterms:W3CDTF">2020-03-04T19:56:17Z</dcterms:modified>
</cp:coreProperties>
</file>