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384" y="24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354A-2DB2-4956-ACB1-90F254A9732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FF32-497C-4760-9B3B-544E69275C7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9825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354A-2DB2-4956-ACB1-90F254A9732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FF32-497C-4760-9B3B-544E69275C7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237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354A-2DB2-4956-ACB1-90F254A9732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FF32-497C-4760-9B3B-544E69275C7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564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354A-2DB2-4956-ACB1-90F254A9732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FF32-497C-4760-9B3B-544E69275C7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92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354A-2DB2-4956-ACB1-90F254A9732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FF32-497C-4760-9B3B-544E69275C7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4017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354A-2DB2-4956-ACB1-90F254A9732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FF32-497C-4760-9B3B-544E69275C7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257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354A-2DB2-4956-ACB1-90F254A9732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FF32-497C-4760-9B3B-544E69275C7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1027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354A-2DB2-4956-ACB1-90F254A9732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FF32-497C-4760-9B3B-544E69275C7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1720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354A-2DB2-4956-ACB1-90F254A9732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FF32-497C-4760-9B3B-544E69275C7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9996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354A-2DB2-4956-ACB1-90F254A9732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FF32-497C-4760-9B3B-544E69275C7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631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354A-2DB2-4956-ACB1-90F254A9732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FF32-497C-4760-9B3B-544E69275C7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4809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A354A-2DB2-4956-ACB1-90F254A9732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5FF32-497C-4760-9B3B-544E69275C7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9750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اعمال الخليفة عثمان بن عفان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 smtClean="0"/>
              <a:t>1ـ فتح ارمينية</a:t>
            </a:r>
          </a:p>
          <a:p>
            <a:r>
              <a:rPr lang="ar-IQ" dirty="0" smtClean="0"/>
              <a:t>2ـ استكمال فتح بلاد فارس</a:t>
            </a:r>
          </a:p>
          <a:p>
            <a:r>
              <a:rPr lang="ar-IQ" dirty="0" smtClean="0"/>
              <a:t>3ـ انشاء القوة البحرية ومحاربة الروم في البحر</a:t>
            </a:r>
          </a:p>
          <a:p>
            <a:r>
              <a:rPr lang="ar-IQ" dirty="0" smtClean="0"/>
              <a:t>4ـ جمع الناس على مصحف واحد </a:t>
            </a:r>
          </a:p>
          <a:p>
            <a:r>
              <a:rPr lang="ar-IQ" dirty="0" smtClean="0"/>
              <a:t>5ـ توسيع المسجد الحرام </a:t>
            </a:r>
            <a:r>
              <a:rPr lang="ar-IQ" smtClean="0"/>
              <a:t>والمسجد النبوي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989233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اعمال الخليفة عثمان بن عفان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اعمال الخليفة عثمان بن عفان </dc:title>
  <dc:creator>الخبرة</dc:creator>
  <cp:lastModifiedBy>الخبرة</cp:lastModifiedBy>
  <cp:revision>1</cp:revision>
  <dcterms:created xsi:type="dcterms:W3CDTF">2020-03-04T19:44:52Z</dcterms:created>
  <dcterms:modified xsi:type="dcterms:W3CDTF">2020-03-04T19:48:37Z</dcterms:modified>
</cp:coreProperties>
</file>