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BCEB5E1-21A4-45CB-AD89-FFE924971E87}"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256926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BCEB5E1-21A4-45CB-AD89-FFE924971E87}"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3279036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BCEB5E1-21A4-45CB-AD89-FFE924971E87}"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90310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BCEB5E1-21A4-45CB-AD89-FFE924971E87}"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70279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BCEB5E1-21A4-45CB-AD89-FFE924971E87}" type="datetimeFigureOut">
              <a:rPr lang="ar-IQ" smtClean="0"/>
              <a:t>12/07/1441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121953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BCEB5E1-21A4-45CB-AD89-FFE924971E87}"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402912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BCEB5E1-21A4-45CB-AD89-FFE924971E87}" type="datetimeFigureOut">
              <a:rPr lang="ar-IQ" smtClean="0"/>
              <a:t>12/07/1441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398355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BCEB5E1-21A4-45CB-AD89-FFE924971E87}" type="datetimeFigureOut">
              <a:rPr lang="ar-IQ" smtClean="0"/>
              <a:t>12/07/1441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3346579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BCEB5E1-21A4-45CB-AD89-FFE924971E87}" type="datetimeFigureOut">
              <a:rPr lang="ar-IQ" smtClean="0"/>
              <a:t>12/07/1441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2616804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CEB5E1-21A4-45CB-AD89-FFE924971E87}"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2100666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BCEB5E1-21A4-45CB-AD89-FFE924971E87}" type="datetimeFigureOut">
              <a:rPr lang="ar-IQ" smtClean="0"/>
              <a:t>12/07/1441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A4B3B3C-D54F-46DC-9141-5715F7D7D428}" type="slidenum">
              <a:rPr lang="ar-IQ" smtClean="0"/>
              <a:t>‹#›</a:t>
            </a:fld>
            <a:endParaRPr lang="ar-IQ"/>
          </a:p>
        </p:txBody>
      </p:sp>
    </p:spTree>
    <p:extLst>
      <p:ext uri="{BB962C8B-B14F-4D97-AF65-F5344CB8AC3E}">
        <p14:creationId xmlns:p14="http://schemas.microsoft.com/office/powerpoint/2010/main" val="274537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BCEB5E1-21A4-45CB-AD89-FFE924971E87}" type="datetimeFigureOut">
              <a:rPr lang="ar-IQ" smtClean="0"/>
              <a:t>12/07/1441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A4B3B3C-D54F-46DC-9141-5715F7D7D428}" type="slidenum">
              <a:rPr lang="ar-IQ" smtClean="0"/>
              <a:t>‹#›</a:t>
            </a:fld>
            <a:endParaRPr lang="ar-IQ"/>
          </a:p>
        </p:txBody>
      </p:sp>
    </p:spTree>
    <p:extLst>
      <p:ext uri="{BB962C8B-B14F-4D97-AF65-F5344CB8AC3E}">
        <p14:creationId xmlns:p14="http://schemas.microsoft.com/office/powerpoint/2010/main" val="2859791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548679"/>
          </a:xfrm>
        </p:spPr>
        <p:txBody>
          <a:bodyPr>
            <a:normAutofit/>
          </a:bodyPr>
          <a:lstStyle/>
          <a:p>
            <a:r>
              <a:rPr lang="ar-IQ" sz="1800" dirty="0" smtClean="0"/>
              <a:t>اوضاع ايران من 1977 حتى قيام الثورة الاسلامية</a:t>
            </a:r>
            <a:endParaRPr lang="ar-IQ" sz="1800" dirty="0"/>
          </a:p>
        </p:txBody>
      </p:sp>
      <p:sp>
        <p:nvSpPr>
          <p:cNvPr id="3" name="عنوان فرعي 2"/>
          <p:cNvSpPr>
            <a:spLocks noGrp="1"/>
          </p:cNvSpPr>
          <p:nvPr>
            <p:ph type="subTitle" idx="1"/>
          </p:nvPr>
        </p:nvSpPr>
        <p:spPr>
          <a:xfrm>
            <a:off x="107504" y="404664"/>
            <a:ext cx="9036496" cy="6120680"/>
          </a:xfrm>
        </p:spPr>
        <p:txBody>
          <a:bodyPr>
            <a:normAutofit/>
          </a:bodyPr>
          <a:lstStyle/>
          <a:p>
            <a:pPr algn="r"/>
            <a:r>
              <a:rPr lang="ar-IQ" sz="2000" dirty="0" smtClean="0"/>
              <a:t>1-في تموز 1977 اعفي امير هويدا من رئاسة الوزراء وكلف جمشيد </a:t>
            </a:r>
            <a:r>
              <a:rPr lang="ar-IQ" sz="2000" dirty="0" err="1" smtClean="0"/>
              <a:t>اموزكار</a:t>
            </a:r>
            <a:r>
              <a:rPr lang="ar-IQ" sz="2000" dirty="0" smtClean="0"/>
              <a:t>  ليلقى كل المسؤولية على  عاتق هويدا .</a:t>
            </a:r>
          </a:p>
          <a:p>
            <a:pPr algn="r"/>
            <a:r>
              <a:rPr lang="ar-IQ" sz="2000" dirty="0" smtClean="0"/>
              <a:t>2-زادت المنظمات الدولية من ضغطها على الشاه  للسماح بالحريات للشعب الايراني  لذلك شرعت الحكومة بتنفيذ بعض الاصلاحات في المحاكم  وتحويل المتهمين الى المحاكم المدنية بدلا من العسكرية ،</a:t>
            </a:r>
          </a:p>
          <a:p>
            <a:pPr algn="r"/>
            <a:r>
              <a:rPr lang="ar-IQ" sz="2000" dirty="0" smtClean="0"/>
              <a:t>3- طالبت القوى الوطنية بحل السافاك  واطلاق سراح السجناء السياسيين  وعودة المنفيين .</a:t>
            </a:r>
          </a:p>
          <a:p>
            <a:pPr algn="r"/>
            <a:r>
              <a:rPr lang="ar-IQ" sz="2000" dirty="0" smtClean="0"/>
              <a:t>4- في نهاية 1977 تضاعفت التظاهرات  ونزلت المعارضة للشارع  ووجهت الصحافة  الحكومية نقدا لاذعا لرجال الدين  والتهمتهم انهم متفقين مع الشيوعين مما اثار غضب المواطنين في قم وخرج 4000 طالب من الحوزة  ليشتبكوا مع الشرطة  ثم عمت المظاهرات المدن الاخرى .</a:t>
            </a:r>
          </a:p>
          <a:p>
            <a:pPr algn="r"/>
            <a:r>
              <a:rPr lang="ar-IQ" sz="2000" dirty="0" smtClean="0"/>
              <a:t>5- قدم جمشيد </a:t>
            </a:r>
            <a:r>
              <a:rPr lang="ar-IQ" sz="2000" dirty="0" err="1" smtClean="0"/>
              <a:t>اموزكار</a:t>
            </a:r>
            <a:r>
              <a:rPr lang="ar-IQ" sz="2000" dirty="0" smtClean="0"/>
              <a:t> استقالته في اب 1978  وكلف المهندس جعفر شريف </a:t>
            </a:r>
            <a:r>
              <a:rPr lang="ar-IQ" sz="2000" dirty="0" err="1" smtClean="0"/>
              <a:t>امامبي</a:t>
            </a:r>
            <a:r>
              <a:rPr lang="ar-IQ" sz="2000" dirty="0"/>
              <a:t> </a:t>
            </a:r>
            <a:r>
              <a:rPr lang="ar-IQ" sz="2000" dirty="0" smtClean="0"/>
              <a:t>برئاسة الوزارة ،حاول امامي كسب ود المعارضة  ولكنه </a:t>
            </a:r>
            <a:r>
              <a:rPr lang="ar-IQ" sz="2000" dirty="0" err="1" smtClean="0"/>
              <a:t>اخطا</a:t>
            </a:r>
            <a:r>
              <a:rPr lang="ar-IQ" sz="2000" dirty="0" smtClean="0"/>
              <a:t> عندما اضاف في برنامجه الحكومي  الاشارة الى المصادقة على الاحكام العرفية فتجددت </a:t>
            </a:r>
            <a:r>
              <a:rPr lang="ar-IQ" sz="2000" dirty="0" err="1" smtClean="0"/>
              <a:t>الاشباكات</a:t>
            </a:r>
            <a:r>
              <a:rPr lang="ar-IQ" sz="2000" dirty="0" smtClean="0"/>
              <a:t> .</a:t>
            </a:r>
          </a:p>
          <a:p>
            <a:pPr algn="r"/>
            <a:r>
              <a:rPr lang="ar-IQ" sz="2000" dirty="0" smtClean="0"/>
              <a:t>6-امتدت المظاهرات الى اكثر من اربعين مدينة ايرانية وخوفا من مشاركة الطلبة اصدرت الحكومة امرا بغلق  جامعتين في طهران ، اضرب عمال النفط فلم يجد الشاه من حل الا اقالة حكومة امامي </a:t>
            </a:r>
          </a:p>
          <a:p>
            <a:pPr algn="r"/>
            <a:r>
              <a:rPr lang="ar-IQ" sz="2000" dirty="0" smtClean="0"/>
              <a:t>7- بتاريخ 6ت2 1978 كلف السيد غلام رضا رئيس الاركان برئاسة الوزارة  ولكن هذه الحكومة لم تستطع عمل اي </a:t>
            </a:r>
            <a:r>
              <a:rPr lang="ar-IQ" sz="2000" dirty="0" err="1" smtClean="0"/>
              <a:t>شي</a:t>
            </a:r>
            <a:r>
              <a:rPr lang="ar-IQ" sz="2000" dirty="0" smtClean="0"/>
              <a:t> وخاصة بعد ان وصفها السيد الخميني بانها اداة بيد الامريكان . </a:t>
            </a:r>
          </a:p>
          <a:p>
            <a:pPr algn="r"/>
            <a:r>
              <a:rPr lang="ar-IQ" sz="2000" dirty="0" smtClean="0"/>
              <a:t>8- بدفع من الامريكان وللوقوف ضد المد الاسلامي الجماهيري  كلف الشاه احد  مناصري محمد مصدق برئاسة الوزارة وهو السيد  </a:t>
            </a:r>
            <a:r>
              <a:rPr lang="ar-IQ" sz="2000" dirty="0" err="1" smtClean="0"/>
              <a:t>شاهبور</a:t>
            </a:r>
            <a:r>
              <a:rPr lang="ar-IQ" sz="2000" dirty="0" smtClean="0"/>
              <a:t> بختيار وكان ذلك بتاريخ 30 ك 1 1978.</a:t>
            </a:r>
            <a:endParaRPr lang="ar-IQ" sz="2000" dirty="0"/>
          </a:p>
        </p:txBody>
      </p:sp>
    </p:spTree>
    <p:extLst>
      <p:ext uri="{BB962C8B-B14F-4D97-AF65-F5344CB8AC3E}">
        <p14:creationId xmlns:p14="http://schemas.microsoft.com/office/powerpoint/2010/main" val="244931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360040"/>
          </a:xfrm>
        </p:spPr>
        <p:txBody>
          <a:bodyPr>
            <a:normAutofit/>
          </a:bodyPr>
          <a:lstStyle/>
          <a:p>
            <a:r>
              <a:rPr lang="ar-IQ" sz="1600" dirty="0" smtClean="0"/>
              <a:t>تكمله </a:t>
            </a:r>
            <a:r>
              <a:rPr lang="ar-IQ" sz="1600" dirty="0" err="1" smtClean="0"/>
              <a:t>للاوضاع</a:t>
            </a:r>
            <a:r>
              <a:rPr lang="ar-IQ" sz="1600" dirty="0" smtClean="0"/>
              <a:t> من عام 1977 </a:t>
            </a:r>
            <a:endParaRPr lang="ar-IQ" sz="1600" dirty="0"/>
          </a:p>
        </p:txBody>
      </p:sp>
      <p:sp>
        <p:nvSpPr>
          <p:cNvPr id="3" name="عنصر نائب للمحتوى 2"/>
          <p:cNvSpPr>
            <a:spLocks noGrp="1"/>
          </p:cNvSpPr>
          <p:nvPr>
            <p:ph idx="1"/>
          </p:nvPr>
        </p:nvSpPr>
        <p:spPr>
          <a:xfrm>
            <a:off x="457200" y="548680"/>
            <a:ext cx="8229600" cy="5577483"/>
          </a:xfrm>
        </p:spPr>
        <p:txBody>
          <a:bodyPr>
            <a:normAutofit/>
          </a:bodyPr>
          <a:lstStyle/>
          <a:p>
            <a:pPr marL="0" indent="0">
              <a:buNone/>
            </a:pPr>
            <a:r>
              <a:rPr lang="ar-IQ" sz="1800" dirty="0" smtClean="0"/>
              <a:t>9- اعلن بختيار ان الشاه سوف يغادر ايران  للراحة والعلاج  ووعد برفع الاحكام العرفية  ووعد </a:t>
            </a:r>
            <a:r>
              <a:rPr lang="ar-IQ" sz="1800" dirty="0" err="1" smtClean="0"/>
              <a:t>باجراء</a:t>
            </a:r>
            <a:r>
              <a:rPr lang="ar-IQ" sz="1800" dirty="0" smtClean="0"/>
              <a:t> انتخابات وحل جهاز السافاك .</a:t>
            </a:r>
          </a:p>
          <a:p>
            <a:pPr marL="0" indent="0">
              <a:buNone/>
            </a:pPr>
            <a:r>
              <a:rPr lang="ar-IQ" sz="1800" dirty="0" smtClean="0"/>
              <a:t>10- اصرت الجبهة الوطنية على تنازل الشاه وطردت بختيار منها  واعلن السيد الخميني  ان اية حكومة يعينها الشاه هي باطله وغير شرعية .</a:t>
            </a:r>
          </a:p>
          <a:p>
            <a:pPr marL="0" indent="0">
              <a:buNone/>
            </a:pPr>
            <a:r>
              <a:rPr lang="ar-IQ" sz="1800" dirty="0" smtClean="0"/>
              <a:t>11-بتاريخ 19 ك2 1979 غادر الشاه الى مصر فخرجت المظاهرات في المدن كافة مطالبة </a:t>
            </a:r>
            <a:r>
              <a:rPr lang="ar-IQ" sz="1800" dirty="0" err="1" smtClean="0"/>
              <a:t>بالغاء</a:t>
            </a:r>
            <a:r>
              <a:rPr lang="ar-IQ" sz="1800" dirty="0" smtClean="0"/>
              <a:t> الملكية وتم تحطيم التماثيل .</a:t>
            </a:r>
          </a:p>
          <a:p>
            <a:pPr marL="0" indent="0">
              <a:buNone/>
            </a:pPr>
            <a:r>
              <a:rPr lang="ar-IQ" sz="1800" dirty="0" smtClean="0"/>
              <a:t>12- لم يبقى مع بختيار سوى القوات المسلحة والتي  </a:t>
            </a:r>
            <a:r>
              <a:rPr lang="ar-IQ" sz="1800" dirty="0" err="1" smtClean="0"/>
              <a:t>تاتمر</a:t>
            </a:r>
            <a:r>
              <a:rPr lang="ar-IQ" sz="1800" dirty="0" smtClean="0"/>
              <a:t> </a:t>
            </a:r>
            <a:r>
              <a:rPr lang="ar-IQ" sz="1800" dirty="0" err="1" smtClean="0"/>
              <a:t>بامرة</a:t>
            </a:r>
            <a:r>
              <a:rPr lang="ar-IQ" sz="1800" dirty="0" smtClean="0"/>
              <a:t> الجنرال الامريكي روبرت </a:t>
            </a:r>
            <a:r>
              <a:rPr lang="ar-IQ" sz="1800" dirty="0" err="1" smtClean="0"/>
              <a:t>هاريز</a:t>
            </a:r>
            <a:r>
              <a:rPr lang="ar-IQ" sz="1800" dirty="0" smtClean="0"/>
              <a:t> الذي وصل الى طهران بداية العام 1979 ،اراد الجنرال اعداد خطة مشابهة لخطة 1953 ولكنه لم يستطع .</a:t>
            </a:r>
          </a:p>
          <a:p>
            <a:pPr marL="0" indent="0">
              <a:buNone/>
            </a:pPr>
            <a:r>
              <a:rPr lang="ar-IQ" sz="1800" dirty="0" smtClean="0"/>
              <a:t>13 اعلن السيد الخميني من منفاه في باريس رغبته بالعودة الى طهران .</a:t>
            </a:r>
          </a:p>
          <a:p>
            <a:pPr marL="0" indent="0">
              <a:buNone/>
            </a:pPr>
            <a:r>
              <a:rPr lang="ar-IQ" sz="1800" dirty="0" smtClean="0"/>
              <a:t>14- في شباط 1979 ترك بختيار طهران وهرب  خارج ايران </a:t>
            </a:r>
            <a:r>
              <a:rPr lang="ar-IQ" sz="1800" dirty="0" err="1" smtClean="0"/>
              <a:t>وبدءت</a:t>
            </a:r>
            <a:r>
              <a:rPr lang="ar-IQ" sz="1800" dirty="0" smtClean="0"/>
              <a:t> صفحة جديدة من التاريخ الايراني واعتبر يوم 12 شباط هو اعلان </a:t>
            </a:r>
            <a:r>
              <a:rPr lang="ar-IQ" sz="1800" smtClean="0"/>
              <a:t>الجمهورية الاسلامية في ايران .</a:t>
            </a:r>
            <a:endParaRPr lang="ar-IQ" sz="1800" dirty="0"/>
          </a:p>
        </p:txBody>
      </p:sp>
    </p:spTree>
    <p:extLst>
      <p:ext uri="{BB962C8B-B14F-4D97-AF65-F5344CB8AC3E}">
        <p14:creationId xmlns:p14="http://schemas.microsoft.com/office/powerpoint/2010/main" val="84155898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381</Words>
  <Application>Microsoft Office PowerPoint</Application>
  <PresentationFormat>عرض على الشاشة (3:4)‏</PresentationFormat>
  <Paragraphs>16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اوضاع ايران من 1977 حتى قيام الثورة الاسلامية</vt:lpstr>
      <vt:lpstr>تكمله للاوضاع من عام 1977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6</cp:revision>
  <dcterms:created xsi:type="dcterms:W3CDTF">2020-03-06T12:37:27Z</dcterms:created>
  <dcterms:modified xsi:type="dcterms:W3CDTF">2020-03-06T14:18:45Z</dcterms:modified>
</cp:coreProperties>
</file>