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3D39-1320-4BD3-9E13-1718D4E500C9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584F-D7B6-4B36-8139-DC6D82393B8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83887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3D39-1320-4BD3-9E13-1718D4E500C9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584F-D7B6-4B36-8139-DC6D82393B8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69431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3D39-1320-4BD3-9E13-1718D4E500C9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584F-D7B6-4B36-8139-DC6D82393B8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8086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3D39-1320-4BD3-9E13-1718D4E500C9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584F-D7B6-4B36-8139-DC6D82393B8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93688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3D39-1320-4BD3-9E13-1718D4E500C9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584F-D7B6-4B36-8139-DC6D82393B8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53557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3D39-1320-4BD3-9E13-1718D4E500C9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584F-D7B6-4B36-8139-DC6D82393B8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65623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3D39-1320-4BD3-9E13-1718D4E500C9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584F-D7B6-4B36-8139-DC6D82393B8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34027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3D39-1320-4BD3-9E13-1718D4E500C9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584F-D7B6-4B36-8139-DC6D82393B8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36557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3D39-1320-4BD3-9E13-1718D4E500C9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584F-D7B6-4B36-8139-DC6D82393B8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52432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3D39-1320-4BD3-9E13-1718D4E500C9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584F-D7B6-4B36-8139-DC6D82393B8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80773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3D39-1320-4BD3-9E13-1718D4E500C9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584F-D7B6-4B36-8139-DC6D82393B8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03669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23D39-1320-4BD3-9E13-1718D4E500C9}" type="datetimeFigureOut">
              <a:rPr lang="ar-IQ" smtClean="0"/>
              <a:t>12/07/1441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A584F-D7B6-4B36-8139-DC6D82393B8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60943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16633"/>
            <a:ext cx="7772400" cy="504055"/>
          </a:xfrm>
        </p:spPr>
        <p:txBody>
          <a:bodyPr>
            <a:normAutofit/>
          </a:bodyPr>
          <a:lstStyle/>
          <a:p>
            <a:r>
              <a:rPr lang="ar-IQ" sz="2000" dirty="0" smtClean="0"/>
              <a:t>تكملة حكومة امير عباس هويدا </a:t>
            </a:r>
            <a:endParaRPr lang="ar-IQ" sz="20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620688"/>
            <a:ext cx="8712968" cy="5976664"/>
          </a:xfrm>
        </p:spPr>
        <p:txBody>
          <a:bodyPr>
            <a:normAutofit/>
          </a:bodyPr>
          <a:lstStyle/>
          <a:p>
            <a:pPr algn="r"/>
            <a:r>
              <a:rPr lang="ar-IQ" sz="1800" dirty="0" smtClean="0"/>
              <a:t>11-شهدت حكومات هويدا ظاهرة فريدة وهي تقديم الوزراء تقاريرهم للشاه مباشرة  ومن ثم تصدر الحكومة قراراتها  حيث ان بعض الوزراء يتمتعون بعلاقات قويه مع الشاه  اكثر من رئيس الوزراء .</a:t>
            </a:r>
          </a:p>
          <a:p>
            <a:pPr algn="r"/>
            <a:r>
              <a:rPr lang="ar-IQ" sz="1800" dirty="0" smtClean="0"/>
              <a:t>12- شهدت فترة حكم هويد وجود حركات معارضة  كثيرة منها ( حزب </a:t>
            </a:r>
            <a:r>
              <a:rPr lang="ar-IQ" sz="1800" dirty="0" err="1" smtClean="0"/>
              <a:t>تودة</a:t>
            </a:r>
            <a:r>
              <a:rPr lang="ar-IQ" sz="1800" dirty="0" smtClean="0"/>
              <a:t>  والذي تعرض </a:t>
            </a:r>
            <a:r>
              <a:rPr lang="ar-IQ" sz="1800" dirty="0" err="1" smtClean="0"/>
              <a:t>لاكثر</a:t>
            </a:r>
            <a:r>
              <a:rPr lang="ar-IQ" sz="1800" dirty="0" smtClean="0"/>
              <a:t> من انشقاق خلال تلك الفترة،  الحركات الطلابية والتي تعد من اهم الحركات في تلك الفترة ،وتشكلت حركات طلابية ايرانية خارج ايران من الطلاب الذين يدرسون خارج ايران ،  المنظمات الاسلامية المسلحة  ومنها منظمة مجاهدي خلق  وغيرها ،  المؤسسة الدينية  وهي الحركة الاهم في النضال ضد الشاه ،) </a:t>
            </a:r>
          </a:p>
          <a:p>
            <a:pPr algn="r"/>
            <a:r>
              <a:rPr lang="ar-IQ" sz="1800" dirty="0" smtClean="0"/>
              <a:t>13-تقدم هويد طيلة مدة حكومته بخمس خطط اقتصادية لتحسين الوضع الاقتصادي وخاصة ان فترته شهدت  طفره في اسعار النفط  ولكن لم يتم تحسين الوضع المعاشي للمواطن الايراني .</a:t>
            </a:r>
          </a:p>
          <a:p>
            <a:pPr algn="r"/>
            <a:r>
              <a:rPr lang="ar-IQ" sz="1800" dirty="0" smtClean="0"/>
              <a:t>14-استطاعت ايران خلال  الستينيات والسبعينيات من القرن الماض من التقدم قليلا في مجال </a:t>
            </a:r>
            <a:r>
              <a:rPr lang="ar-IQ" sz="1800" dirty="0" err="1" smtClean="0"/>
              <a:t>الزراعه</a:t>
            </a:r>
            <a:r>
              <a:rPr lang="ar-IQ" sz="1800" dirty="0" smtClean="0"/>
              <a:t> والصناعة حيث عملت على الاكتفاء الذاتي من المنتوجات </a:t>
            </a:r>
            <a:r>
              <a:rPr lang="ar-IQ" sz="1800" dirty="0" err="1" smtClean="0"/>
              <a:t>الزراعيه</a:t>
            </a:r>
            <a:r>
              <a:rPr lang="ar-IQ" sz="1800" dirty="0" smtClean="0"/>
              <a:t> وفي الصناعة انشئت معامل جديدة وخاصة معامل الفولاذ بالتعاون مع الاتحاد السوفياتي .</a:t>
            </a:r>
          </a:p>
          <a:p>
            <a:pPr algn="r"/>
            <a:r>
              <a:rPr lang="ar-IQ" sz="1800" dirty="0" smtClean="0"/>
              <a:t>15- تحسنت العلاقات مع العراق في الفترة من 1965-1968 وخاصة بعد الزيارات بين البلدين ولكنها ساءت بعد وصول حزب البعث للحكم  في العراق.</a:t>
            </a:r>
          </a:p>
          <a:p>
            <a:pPr algn="r"/>
            <a:r>
              <a:rPr lang="ar-IQ" sz="1800" dirty="0" smtClean="0"/>
              <a:t>16-بدءت ايران في عام 1973 العمل على انشاء البرنامج </a:t>
            </a:r>
            <a:r>
              <a:rPr lang="ar-IQ" sz="1800" dirty="0" err="1" smtClean="0"/>
              <a:t>الننوي</a:t>
            </a:r>
            <a:r>
              <a:rPr lang="ar-IQ" sz="1800" dirty="0" smtClean="0"/>
              <a:t> وبمساعدة امريكا وتم تشييد اول محطة </a:t>
            </a:r>
            <a:r>
              <a:rPr lang="ar-IQ" sz="1800" smtClean="0"/>
              <a:t>نووية عام 1974 ،</a:t>
            </a:r>
            <a:endParaRPr lang="ar-IQ" sz="1800" dirty="0"/>
          </a:p>
        </p:txBody>
      </p:sp>
    </p:spTree>
    <p:extLst>
      <p:ext uri="{BB962C8B-B14F-4D97-AF65-F5344CB8AC3E}">
        <p14:creationId xmlns:p14="http://schemas.microsoft.com/office/powerpoint/2010/main" val="174320074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208</Words>
  <Application>Microsoft Office PowerPoint</Application>
  <PresentationFormat>عرض على الشاشة (3:4)‏</PresentationFormat>
  <Paragraphs>7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تكملة حكومة امير عباس هويدا 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تكملة حكومة امير عباس هويدا</dc:title>
  <dc:creator>DR.Ahmed Saker 2O11</dc:creator>
  <cp:lastModifiedBy>DR.Ahmed Saker 2O11</cp:lastModifiedBy>
  <cp:revision>5</cp:revision>
  <dcterms:created xsi:type="dcterms:W3CDTF">2020-03-06T10:32:35Z</dcterms:created>
  <dcterms:modified xsi:type="dcterms:W3CDTF">2020-03-06T12:37:16Z</dcterms:modified>
</cp:coreProperties>
</file>